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88" r:id="rId7"/>
    <p:sldId id="259" r:id="rId8"/>
    <p:sldId id="289" r:id="rId9"/>
    <p:sldId id="290" r:id="rId10"/>
    <p:sldId id="286" r:id="rId11"/>
    <p:sldId id="287" r:id="rId12"/>
    <p:sldId id="292" r:id="rId13"/>
    <p:sldId id="275" r:id="rId14"/>
    <p:sldId id="274" r:id="rId15"/>
    <p:sldId id="276" r:id="rId16"/>
    <p:sldId id="277" r:id="rId17"/>
    <p:sldId id="281" r:id="rId18"/>
    <p:sldId id="282" r:id="rId19"/>
    <p:sldId id="273" r:id="rId20"/>
    <p:sldId id="296" r:id="rId21"/>
    <p:sldId id="264" r:id="rId22"/>
    <p:sldId id="294" r:id="rId23"/>
    <p:sldId id="272" r:id="rId24"/>
    <p:sldId id="297" r:id="rId25"/>
    <p:sldId id="291" r:id="rId26"/>
    <p:sldId id="295" r:id="rId27"/>
    <p:sldId id="283" r:id="rId28"/>
    <p:sldId id="298" r:id="rId29"/>
    <p:sldId id="278" r:id="rId30"/>
    <p:sldId id="279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  <a:srgbClr val="C6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9CB97-CD19-9625-429B-8B372202EED9}" v="5" dt="2025-03-07T19:16:52.276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eshwaran Balu Soundararajan" userId="a4a0547b-9757-40d4-8a1b-e0024255c9ff" providerId="ADAL" clId="{C2273B2C-E615-4288-98C2-9BBD77721AB3}"/>
    <pc:docChg chg="undo custSel addSld delSld modSld">
      <pc:chgData name="Venkateshwaran Balu Soundararajan" userId="a4a0547b-9757-40d4-8a1b-e0024255c9ff" providerId="ADAL" clId="{C2273B2C-E615-4288-98C2-9BBD77721AB3}" dt="2025-02-14T18:59:54.767" v="377" actId="478"/>
      <pc:docMkLst>
        <pc:docMk/>
      </pc:docMkLst>
      <pc:sldChg chg="addSp modSp">
        <pc:chgData name="Venkateshwaran Balu Soundararajan" userId="a4a0547b-9757-40d4-8a1b-e0024255c9ff" providerId="ADAL" clId="{C2273B2C-E615-4288-98C2-9BBD77721AB3}" dt="2025-02-13T21:08:09.833" v="118"/>
        <pc:sldMkLst>
          <pc:docMk/>
          <pc:sldMk cId="1962506101" sldId="259"/>
        </pc:sldMkLst>
        <pc:picChg chg="add mod">
          <ac:chgData name="Venkateshwaran Balu Soundararajan" userId="a4a0547b-9757-40d4-8a1b-e0024255c9ff" providerId="ADAL" clId="{C2273B2C-E615-4288-98C2-9BBD77721AB3}" dt="2025-02-13T21:08:09.833" v="118"/>
          <ac:picMkLst>
            <pc:docMk/>
            <pc:sldMk cId="1962506101" sldId="259"/>
            <ac:picMk id="5" creationId="{85B261BF-1FCF-CC40-D250-5D29970D87D2}"/>
          </ac:picMkLst>
        </pc:picChg>
      </pc:sldChg>
      <pc:sldChg chg="addSp modSp mod">
        <pc:chgData name="Venkateshwaran Balu Soundararajan" userId="a4a0547b-9757-40d4-8a1b-e0024255c9ff" providerId="ADAL" clId="{C2273B2C-E615-4288-98C2-9BBD77721AB3}" dt="2025-02-13T22:23:09.234" v="361" actId="1076"/>
        <pc:sldMkLst>
          <pc:docMk/>
          <pc:sldMk cId="3246251223" sldId="273"/>
        </pc:sldMkLst>
        <pc:spChg chg="add mod">
          <ac:chgData name="Venkateshwaran Balu Soundararajan" userId="a4a0547b-9757-40d4-8a1b-e0024255c9ff" providerId="ADAL" clId="{C2273B2C-E615-4288-98C2-9BBD77721AB3}" dt="2025-02-13T22:23:09.234" v="361" actId="1076"/>
          <ac:spMkLst>
            <pc:docMk/>
            <pc:sldMk cId="3246251223" sldId="273"/>
            <ac:spMk id="4" creationId="{8CEB44B5-C647-030C-A027-46C58622543A}"/>
          </ac:spMkLst>
        </pc:spChg>
        <pc:spChg chg="mod">
          <ac:chgData name="Venkateshwaran Balu Soundararajan" userId="a4a0547b-9757-40d4-8a1b-e0024255c9ff" providerId="ADAL" clId="{C2273B2C-E615-4288-98C2-9BBD77721AB3}" dt="2025-02-13T22:18:34.351" v="327" actId="14100"/>
          <ac:spMkLst>
            <pc:docMk/>
            <pc:sldMk cId="3246251223" sldId="273"/>
            <ac:spMk id="5" creationId="{5EA0373B-DC73-252A-4890-BAF4DD9E478F}"/>
          </ac:spMkLst>
        </pc:spChg>
      </pc:sldChg>
      <pc:sldChg chg="addSp modSp mod">
        <pc:chgData name="Venkateshwaran Balu Soundararajan" userId="a4a0547b-9757-40d4-8a1b-e0024255c9ff" providerId="ADAL" clId="{C2273B2C-E615-4288-98C2-9BBD77721AB3}" dt="2025-02-13T21:51:02.580" v="216" actId="1076"/>
        <pc:sldMkLst>
          <pc:docMk/>
          <pc:sldMk cId="2106185658" sldId="274"/>
        </pc:sldMkLst>
        <pc:spChg chg="mod">
          <ac:chgData name="Venkateshwaran Balu Soundararajan" userId="a4a0547b-9757-40d4-8a1b-e0024255c9ff" providerId="ADAL" clId="{C2273B2C-E615-4288-98C2-9BBD77721AB3}" dt="2025-02-13T21:51:02.580" v="216" actId="1076"/>
          <ac:spMkLst>
            <pc:docMk/>
            <pc:sldMk cId="2106185658" sldId="274"/>
            <ac:spMk id="5" creationId="{1F29CF89-6AF8-5984-1C3E-25085AB9CB85}"/>
          </ac:spMkLst>
        </pc:spChg>
        <pc:spChg chg="add mod">
          <ac:chgData name="Venkateshwaran Balu Soundararajan" userId="a4a0547b-9757-40d4-8a1b-e0024255c9ff" providerId="ADAL" clId="{C2273B2C-E615-4288-98C2-9BBD77721AB3}" dt="2025-02-13T21:50:58.735" v="215" actId="1076"/>
          <ac:spMkLst>
            <pc:docMk/>
            <pc:sldMk cId="2106185658" sldId="274"/>
            <ac:spMk id="9" creationId="{7833E81D-52AD-AB01-2DF8-91E9836C1A6D}"/>
          </ac:spMkLst>
        </pc:spChg>
        <pc:picChg chg="mod">
          <ac:chgData name="Venkateshwaran Balu Soundararajan" userId="a4a0547b-9757-40d4-8a1b-e0024255c9ff" providerId="ADAL" clId="{C2273B2C-E615-4288-98C2-9BBD77721AB3}" dt="2025-02-13T21:49:34.246" v="201" actId="1076"/>
          <ac:picMkLst>
            <pc:docMk/>
            <pc:sldMk cId="2106185658" sldId="274"/>
            <ac:picMk id="10" creationId="{3DB018BA-A449-0E08-B9F2-A96BE5C44DB2}"/>
          </ac:picMkLst>
        </pc:picChg>
      </pc:sldChg>
      <pc:sldChg chg="addSp delSp modSp mod">
        <pc:chgData name="Venkateshwaran Balu Soundararajan" userId="a4a0547b-9757-40d4-8a1b-e0024255c9ff" providerId="ADAL" clId="{C2273B2C-E615-4288-98C2-9BBD77721AB3}" dt="2025-02-13T21:50:13.814" v="206" actId="113"/>
        <pc:sldMkLst>
          <pc:docMk/>
          <pc:sldMk cId="3297203027" sldId="275"/>
        </pc:sldMkLst>
        <pc:spChg chg="add mod">
          <ac:chgData name="Venkateshwaran Balu Soundararajan" userId="a4a0547b-9757-40d4-8a1b-e0024255c9ff" providerId="ADAL" clId="{C2273B2C-E615-4288-98C2-9BBD77721AB3}" dt="2025-02-13T21:50:13.814" v="206" actId="113"/>
          <ac:spMkLst>
            <pc:docMk/>
            <pc:sldMk cId="3297203027" sldId="275"/>
            <ac:spMk id="3" creationId="{CFF42C93-0C8E-541D-A690-24FD99AF0804}"/>
          </ac:spMkLst>
        </pc:spChg>
        <pc:spChg chg="mod">
          <ac:chgData name="Venkateshwaran Balu Soundararajan" userId="a4a0547b-9757-40d4-8a1b-e0024255c9ff" providerId="ADAL" clId="{C2273B2C-E615-4288-98C2-9BBD77721AB3}" dt="2025-02-13T21:43:29.586" v="156" actId="20577"/>
          <ac:spMkLst>
            <pc:docMk/>
            <pc:sldMk cId="3297203027" sldId="275"/>
            <ac:spMk id="12" creationId="{AB381E2E-4EE1-E2BE-7BEC-6C98E1618AF7}"/>
          </ac:spMkLst>
        </pc:spChg>
        <pc:picChg chg="mod">
          <ac:chgData name="Venkateshwaran Balu Soundararajan" userId="a4a0547b-9757-40d4-8a1b-e0024255c9ff" providerId="ADAL" clId="{C2273B2C-E615-4288-98C2-9BBD77721AB3}" dt="2025-02-13T21:46:08.573" v="179" actId="1076"/>
          <ac:picMkLst>
            <pc:docMk/>
            <pc:sldMk cId="3297203027" sldId="275"/>
            <ac:picMk id="17" creationId="{276E2AD1-C0CD-CA08-C041-D4B0E9D0C6DE}"/>
          </ac:picMkLst>
        </pc:picChg>
      </pc:sldChg>
      <pc:sldChg chg="addSp delSp modSp mod">
        <pc:chgData name="Venkateshwaran Balu Soundararajan" userId="a4a0547b-9757-40d4-8a1b-e0024255c9ff" providerId="ADAL" clId="{C2273B2C-E615-4288-98C2-9BBD77721AB3}" dt="2025-02-13T22:08:56.665" v="257" actId="1076"/>
        <pc:sldMkLst>
          <pc:docMk/>
          <pc:sldMk cId="2918843418" sldId="276"/>
        </pc:sldMkLst>
        <pc:spChg chg="add mod">
          <ac:chgData name="Venkateshwaran Balu Soundararajan" userId="a4a0547b-9757-40d4-8a1b-e0024255c9ff" providerId="ADAL" clId="{C2273B2C-E615-4288-98C2-9BBD77721AB3}" dt="2025-02-13T22:08:56.665" v="257" actId="1076"/>
          <ac:spMkLst>
            <pc:docMk/>
            <pc:sldMk cId="2918843418" sldId="276"/>
            <ac:spMk id="6" creationId="{D42EBCF0-C034-A79F-7407-AB6055E78198}"/>
          </ac:spMkLst>
        </pc:spChg>
        <pc:spChg chg="mod">
          <ac:chgData name="Venkateshwaran Balu Soundararajan" userId="a4a0547b-9757-40d4-8a1b-e0024255c9ff" providerId="ADAL" clId="{C2273B2C-E615-4288-98C2-9BBD77721AB3}" dt="2025-02-13T21:53:02.320" v="217" actId="1076"/>
          <ac:spMkLst>
            <pc:docMk/>
            <pc:sldMk cId="2918843418" sldId="276"/>
            <ac:spMk id="13" creationId="{F6339DD9-DFE4-57D1-4090-26ABBE9A0A0C}"/>
          </ac:spMkLst>
        </pc:spChg>
        <pc:picChg chg="add mod">
          <ac:chgData name="Venkateshwaran Balu Soundararajan" userId="a4a0547b-9757-40d4-8a1b-e0024255c9ff" providerId="ADAL" clId="{C2273B2C-E615-4288-98C2-9BBD77721AB3}" dt="2025-02-13T22:04:43.797" v="244" actId="1076"/>
          <ac:picMkLst>
            <pc:docMk/>
            <pc:sldMk cId="2918843418" sldId="276"/>
            <ac:picMk id="4" creationId="{93791F80-B7EE-1BC8-4F62-D684202A43FC}"/>
          </ac:picMkLst>
        </pc:picChg>
      </pc:sldChg>
      <pc:sldChg chg="addSp modSp mod">
        <pc:chgData name="Venkateshwaran Balu Soundararajan" userId="a4a0547b-9757-40d4-8a1b-e0024255c9ff" providerId="ADAL" clId="{C2273B2C-E615-4288-98C2-9BBD77721AB3}" dt="2025-02-13T22:09:05.512" v="259" actId="1076"/>
        <pc:sldMkLst>
          <pc:docMk/>
          <pc:sldMk cId="3071391271" sldId="277"/>
        </pc:sldMkLst>
        <pc:spChg chg="mod">
          <ac:chgData name="Venkateshwaran Balu Soundararajan" userId="a4a0547b-9757-40d4-8a1b-e0024255c9ff" providerId="ADAL" clId="{C2273B2C-E615-4288-98C2-9BBD77721AB3}" dt="2025-02-13T22:05:48.969" v="247" actId="1076"/>
          <ac:spMkLst>
            <pc:docMk/>
            <pc:sldMk cId="3071391271" sldId="277"/>
            <ac:spMk id="5" creationId="{AFB24666-D36B-4A03-74F9-F625CC07C889}"/>
          </ac:spMkLst>
        </pc:spChg>
        <pc:spChg chg="add mod">
          <ac:chgData name="Venkateshwaran Balu Soundararajan" userId="a4a0547b-9757-40d4-8a1b-e0024255c9ff" providerId="ADAL" clId="{C2273B2C-E615-4288-98C2-9BBD77721AB3}" dt="2025-02-13T22:09:05.512" v="259" actId="1076"/>
          <ac:spMkLst>
            <pc:docMk/>
            <pc:sldMk cId="3071391271" sldId="277"/>
            <ac:spMk id="6" creationId="{61CC2D35-9676-D718-F938-2EB590C672E0}"/>
          </ac:spMkLst>
        </pc:spChg>
      </pc:sldChg>
      <pc:sldChg chg="addSp modSp mod">
        <pc:chgData name="Venkateshwaran Balu Soundararajan" userId="a4a0547b-9757-40d4-8a1b-e0024255c9ff" providerId="ADAL" clId="{C2273B2C-E615-4288-98C2-9BBD77721AB3}" dt="2025-02-13T22:22:48.562" v="354" actId="12"/>
        <pc:sldMkLst>
          <pc:docMk/>
          <pc:sldMk cId="768994346" sldId="281"/>
        </pc:sldMkLst>
        <pc:spChg chg="mod">
          <ac:chgData name="Venkateshwaran Balu Soundararajan" userId="a4a0547b-9757-40d4-8a1b-e0024255c9ff" providerId="ADAL" clId="{C2273B2C-E615-4288-98C2-9BBD77721AB3}" dt="2025-02-13T22:10:05.372" v="266" actId="20577"/>
          <ac:spMkLst>
            <pc:docMk/>
            <pc:sldMk cId="768994346" sldId="281"/>
            <ac:spMk id="2" creationId="{241DCA90-B109-9741-D3D1-3515461209A2}"/>
          </ac:spMkLst>
        </pc:spChg>
        <pc:spChg chg="add mod">
          <ac:chgData name="Venkateshwaran Balu Soundararajan" userId="a4a0547b-9757-40d4-8a1b-e0024255c9ff" providerId="ADAL" clId="{C2273B2C-E615-4288-98C2-9BBD77721AB3}" dt="2025-02-13T22:22:48.562" v="354" actId="12"/>
          <ac:spMkLst>
            <pc:docMk/>
            <pc:sldMk cId="768994346" sldId="281"/>
            <ac:spMk id="9" creationId="{DEAE1023-6486-246C-3EAC-D8A5B9FF19FE}"/>
          </ac:spMkLst>
        </pc:spChg>
        <pc:picChg chg="mod">
          <ac:chgData name="Venkateshwaran Balu Soundararajan" userId="a4a0547b-9757-40d4-8a1b-e0024255c9ff" providerId="ADAL" clId="{C2273B2C-E615-4288-98C2-9BBD77721AB3}" dt="2025-02-13T22:17:51.865" v="319" actId="1036"/>
          <ac:picMkLst>
            <pc:docMk/>
            <pc:sldMk cId="768994346" sldId="281"/>
            <ac:picMk id="6" creationId="{AFDDA8E3-5968-5F6B-CE0B-0421E0A269DD}"/>
          </ac:picMkLst>
        </pc:picChg>
        <pc:picChg chg="mod">
          <ac:chgData name="Venkateshwaran Balu Soundararajan" userId="a4a0547b-9757-40d4-8a1b-e0024255c9ff" providerId="ADAL" clId="{C2273B2C-E615-4288-98C2-9BBD77721AB3}" dt="2025-02-13T22:17:56.152" v="320" actId="1440"/>
          <ac:picMkLst>
            <pc:docMk/>
            <pc:sldMk cId="768994346" sldId="281"/>
            <ac:picMk id="19" creationId="{71EBD1CB-3B70-447A-40CD-7B56A411D03C}"/>
          </ac:picMkLst>
        </pc:picChg>
        <pc:picChg chg="mod">
          <ac:chgData name="Venkateshwaran Balu Soundararajan" userId="a4a0547b-9757-40d4-8a1b-e0024255c9ff" providerId="ADAL" clId="{C2273B2C-E615-4288-98C2-9BBD77721AB3}" dt="2025-02-13T22:09:50.955" v="264" actId="1076"/>
          <ac:picMkLst>
            <pc:docMk/>
            <pc:sldMk cId="768994346" sldId="281"/>
            <ac:picMk id="21" creationId="{FA9F743C-3275-2506-88A9-342EC6E65367}"/>
          </ac:picMkLst>
        </pc:picChg>
      </pc:sldChg>
      <pc:sldChg chg="modSp mod">
        <pc:chgData name="Venkateshwaran Balu Soundararajan" userId="a4a0547b-9757-40d4-8a1b-e0024255c9ff" providerId="ADAL" clId="{C2273B2C-E615-4288-98C2-9BBD77721AB3}" dt="2025-02-13T22:18:09.363" v="321" actId="1076"/>
        <pc:sldMkLst>
          <pc:docMk/>
          <pc:sldMk cId="3267422253" sldId="282"/>
        </pc:sldMkLst>
        <pc:spChg chg="mod">
          <ac:chgData name="Venkateshwaran Balu Soundararajan" userId="a4a0547b-9757-40d4-8a1b-e0024255c9ff" providerId="ADAL" clId="{C2273B2C-E615-4288-98C2-9BBD77721AB3}" dt="2025-02-13T22:17:30.652" v="312" actId="1076"/>
          <ac:spMkLst>
            <pc:docMk/>
            <pc:sldMk cId="3267422253" sldId="282"/>
            <ac:spMk id="2" creationId="{491F3B97-0E6D-05FD-23C5-DB524DC28761}"/>
          </ac:spMkLst>
        </pc:spChg>
        <pc:spChg chg="mod">
          <ac:chgData name="Venkateshwaran Balu Soundararajan" userId="a4a0547b-9757-40d4-8a1b-e0024255c9ff" providerId="ADAL" clId="{C2273B2C-E615-4288-98C2-9BBD77721AB3}" dt="2025-02-13T22:18:09.363" v="321" actId="1076"/>
          <ac:spMkLst>
            <pc:docMk/>
            <pc:sldMk cId="3267422253" sldId="282"/>
            <ac:spMk id="5" creationId="{D3CFB7E8-D32A-6673-8993-558739860434}"/>
          </ac:spMkLst>
        </pc:spChg>
        <pc:picChg chg="mod">
          <ac:chgData name="Venkateshwaran Balu Soundararajan" userId="a4a0547b-9757-40d4-8a1b-e0024255c9ff" providerId="ADAL" clId="{C2273B2C-E615-4288-98C2-9BBD77721AB3}" dt="2025-02-13T22:17:19.177" v="309" actId="1076"/>
          <ac:picMkLst>
            <pc:docMk/>
            <pc:sldMk cId="3267422253" sldId="282"/>
            <ac:picMk id="15" creationId="{B02CC34A-B507-71EB-A7BC-061EF095F3A5}"/>
          </ac:picMkLst>
        </pc:picChg>
        <pc:picChg chg="mod">
          <ac:chgData name="Venkateshwaran Balu Soundararajan" userId="a4a0547b-9757-40d4-8a1b-e0024255c9ff" providerId="ADAL" clId="{C2273B2C-E615-4288-98C2-9BBD77721AB3}" dt="2025-02-13T22:17:19.177" v="309" actId="1076"/>
          <ac:picMkLst>
            <pc:docMk/>
            <pc:sldMk cId="3267422253" sldId="282"/>
            <ac:picMk id="17" creationId="{220F5274-925A-2142-8CD8-A55722DC75DC}"/>
          </ac:picMkLst>
        </pc:picChg>
      </pc:sldChg>
      <pc:sldChg chg="addSp modSp">
        <pc:chgData name="Venkateshwaran Balu Soundararajan" userId="a4a0547b-9757-40d4-8a1b-e0024255c9ff" providerId="ADAL" clId="{C2273B2C-E615-4288-98C2-9BBD77721AB3}" dt="2025-02-13T22:09:18.972" v="260"/>
        <pc:sldMkLst>
          <pc:docMk/>
          <pc:sldMk cId="1667292411" sldId="286"/>
        </pc:sldMkLst>
        <pc:picChg chg="add mod">
          <ac:chgData name="Venkateshwaran Balu Soundararajan" userId="a4a0547b-9757-40d4-8a1b-e0024255c9ff" providerId="ADAL" clId="{C2273B2C-E615-4288-98C2-9BBD77721AB3}" dt="2025-02-13T22:09:18.972" v="260"/>
          <ac:picMkLst>
            <pc:docMk/>
            <pc:sldMk cId="1667292411" sldId="286"/>
            <ac:picMk id="4" creationId="{B9831839-C901-DCFC-0FD0-B8F1D56A86B6}"/>
          </ac:picMkLst>
        </pc:picChg>
      </pc:sldChg>
      <pc:sldChg chg="addSp delSp modSp mod">
        <pc:chgData name="Venkateshwaran Balu Soundararajan" userId="a4a0547b-9757-40d4-8a1b-e0024255c9ff" providerId="ADAL" clId="{C2273B2C-E615-4288-98C2-9BBD77721AB3}" dt="2025-02-13T21:44:03.720" v="157" actId="1076"/>
        <pc:sldMkLst>
          <pc:docMk/>
          <pc:sldMk cId="1324829865" sldId="292"/>
        </pc:sldMkLst>
        <pc:spChg chg="mod">
          <ac:chgData name="Venkateshwaran Balu Soundararajan" userId="a4a0547b-9757-40d4-8a1b-e0024255c9ff" providerId="ADAL" clId="{C2273B2C-E615-4288-98C2-9BBD77721AB3}" dt="2025-02-13T20:14:50.719" v="117" actId="1076"/>
          <ac:spMkLst>
            <pc:docMk/>
            <pc:sldMk cId="1324829865" sldId="292"/>
            <ac:spMk id="2" creationId="{F0A89A35-1C23-919D-E5E5-98D8F48CE491}"/>
          </ac:spMkLst>
        </pc:spChg>
        <pc:spChg chg="add mod">
          <ac:chgData name="Venkateshwaran Balu Soundararajan" userId="a4a0547b-9757-40d4-8a1b-e0024255c9ff" providerId="ADAL" clId="{C2273B2C-E615-4288-98C2-9BBD77721AB3}" dt="2025-02-13T21:44:03.720" v="157" actId="1076"/>
          <ac:spMkLst>
            <pc:docMk/>
            <pc:sldMk cId="1324829865" sldId="292"/>
            <ac:spMk id="3" creationId="{B867DB3D-80FC-467F-7511-143B38358D4F}"/>
          </ac:spMkLst>
        </pc:spChg>
        <pc:spChg chg="add mod">
          <ac:chgData name="Venkateshwaran Balu Soundararajan" userId="a4a0547b-9757-40d4-8a1b-e0024255c9ff" providerId="ADAL" clId="{C2273B2C-E615-4288-98C2-9BBD77721AB3}" dt="2025-02-13T21:44:03.720" v="157" actId="1076"/>
          <ac:spMkLst>
            <pc:docMk/>
            <pc:sldMk cId="1324829865" sldId="292"/>
            <ac:spMk id="5" creationId="{03C124AC-4C11-28A0-D970-82A3F66A42AD}"/>
          </ac:spMkLst>
        </pc:spChg>
        <pc:spChg chg="add mod">
          <ac:chgData name="Venkateshwaran Balu Soundararajan" userId="a4a0547b-9757-40d4-8a1b-e0024255c9ff" providerId="ADAL" clId="{C2273B2C-E615-4288-98C2-9BBD77721AB3}" dt="2025-02-13T21:44:03.720" v="157" actId="1076"/>
          <ac:spMkLst>
            <pc:docMk/>
            <pc:sldMk cId="1324829865" sldId="292"/>
            <ac:spMk id="6" creationId="{ACC9DF7A-7BF8-95FE-A1F9-9EA80D469C87}"/>
          </ac:spMkLst>
        </pc:spChg>
      </pc:sldChg>
      <pc:sldChg chg="addSp delSp modSp mod">
        <pc:chgData name="Venkateshwaran Balu Soundararajan" userId="a4a0547b-9757-40d4-8a1b-e0024255c9ff" providerId="ADAL" clId="{C2273B2C-E615-4288-98C2-9BBD77721AB3}" dt="2025-02-14T18:59:54.767" v="377" actId="478"/>
        <pc:sldMkLst>
          <pc:docMk/>
          <pc:sldMk cId="849546894" sldId="294"/>
        </pc:sldMkLst>
        <pc:spChg chg="mod">
          <ac:chgData name="Venkateshwaran Balu Soundararajan" userId="a4a0547b-9757-40d4-8a1b-e0024255c9ff" providerId="ADAL" clId="{C2273B2C-E615-4288-98C2-9BBD77721AB3}" dt="2025-02-14T18:59:47.062" v="376" actId="1076"/>
          <ac:spMkLst>
            <pc:docMk/>
            <pc:sldMk cId="849546894" sldId="294"/>
            <ac:spMk id="2" creationId="{FC91C89D-0672-CCDF-8291-691B708B2A6D}"/>
          </ac:spMkLst>
        </pc:spChg>
      </pc:sldChg>
      <pc:sldChg chg="new del">
        <pc:chgData name="Venkateshwaran Balu Soundararajan" userId="a4a0547b-9757-40d4-8a1b-e0024255c9ff" providerId="ADAL" clId="{C2273B2C-E615-4288-98C2-9BBD77721AB3}" dt="2025-02-14T17:11:28.145" v="365" actId="680"/>
        <pc:sldMkLst>
          <pc:docMk/>
          <pc:sldMk cId="2651455656" sldId="299"/>
        </pc:sldMkLst>
      </pc:sldChg>
      <pc:sldChg chg="new del">
        <pc:chgData name="Venkateshwaran Balu Soundararajan" userId="a4a0547b-9757-40d4-8a1b-e0024255c9ff" providerId="ADAL" clId="{C2273B2C-E615-4288-98C2-9BBD77721AB3}" dt="2025-02-13T22:31:37.089" v="363" actId="680"/>
        <pc:sldMkLst>
          <pc:docMk/>
          <pc:sldMk cId="3617382941" sldId="299"/>
        </pc:sldMkLst>
      </pc:sldChg>
    </pc:docChg>
  </pc:docChgLst>
  <pc:docChgLst>
    <pc:chgData name="Venkateshwaran Balu Soundararajan" userId="a4a0547b-9757-40d4-8a1b-e0024255c9ff" providerId="ADAL" clId="{4771067A-519A-4D01-A72F-E7C770BC1291}"/>
    <pc:docChg chg="modSld">
      <pc:chgData name="Venkateshwaran Balu Soundararajan" userId="a4a0547b-9757-40d4-8a1b-e0024255c9ff" providerId="ADAL" clId="{4771067A-519A-4D01-A72F-E7C770BC1291}" dt="2025-03-07T19:17:29.147" v="1" actId="1076"/>
      <pc:docMkLst>
        <pc:docMk/>
      </pc:docMkLst>
      <pc:sldChg chg="modSp mod">
        <pc:chgData name="Venkateshwaran Balu Soundararajan" userId="a4a0547b-9757-40d4-8a1b-e0024255c9ff" providerId="ADAL" clId="{4771067A-519A-4D01-A72F-E7C770BC1291}" dt="2025-03-07T19:17:29.147" v="1" actId="1076"/>
        <pc:sldMkLst>
          <pc:docMk/>
          <pc:sldMk cId="3246251223" sldId="273"/>
        </pc:sldMkLst>
        <pc:picChg chg="mod">
          <ac:chgData name="Venkateshwaran Balu Soundararajan" userId="a4a0547b-9757-40d4-8a1b-e0024255c9ff" providerId="ADAL" clId="{4771067A-519A-4D01-A72F-E7C770BC1291}" dt="2025-03-07T19:17:29.147" v="1" actId="1076"/>
          <ac:picMkLst>
            <pc:docMk/>
            <pc:sldMk cId="3246251223" sldId="273"/>
            <ac:picMk id="6" creationId="{D4C4510F-EAD7-8DC9-B5AF-1CBE94AD636D}"/>
          </ac:picMkLst>
        </pc:picChg>
      </pc:sldChg>
    </pc:docChg>
  </pc:docChgLst>
  <pc:docChgLst>
    <pc:chgData name="Sri Harsha Tuttaganti" userId="S::sriharsha.tuttaganti@ucalgary.ca::6d2e5222-74bb-45db-84f3-2df1a426c894" providerId="AD" clId="Web-{CBA9D5B6-F375-BF01-0897-4BA589BD7A1D}"/>
    <pc:docChg chg="addSld delSld modSld">
      <pc:chgData name="Sri Harsha Tuttaganti" userId="S::sriharsha.tuttaganti@ucalgary.ca::6d2e5222-74bb-45db-84f3-2df1a426c894" providerId="AD" clId="Web-{CBA9D5B6-F375-BF01-0897-4BA589BD7A1D}" dt="2025-02-13T03:53:14.758" v="415"/>
      <pc:docMkLst>
        <pc:docMk/>
      </pc:docMkLst>
      <pc:sldChg chg="addSp modSp">
        <pc:chgData name="Sri Harsha Tuttaganti" userId="S::sriharsha.tuttaganti@ucalgary.ca::6d2e5222-74bb-45db-84f3-2df1a426c894" providerId="AD" clId="Web-{CBA9D5B6-F375-BF01-0897-4BA589BD7A1D}" dt="2025-02-13T03:03:03.477" v="178" actId="14100"/>
        <pc:sldMkLst>
          <pc:docMk/>
          <pc:sldMk cId="955224699" sldId="264"/>
        </pc:sldMkLst>
        <pc:picChg chg="add mod">
          <ac:chgData name="Sri Harsha Tuttaganti" userId="S::sriharsha.tuttaganti@ucalgary.ca::6d2e5222-74bb-45db-84f3-2df1a426c894" providerId="AD" clId="Web-{CBA9D5B6-F375-BF01-0897-4BA589BD7A1D}" dt="2025-02-13T03:01:41.022" v="161" actId="1076"/>
          <ac:picMkLst>
            <pc:docMk/>
            <pc:sldMk cId="955224699" sldId="264"/>
            <ac:picMk id="3" creationId="{6235DEF7-9195-ACE1-0267-A09BDEBE07DE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01:50.273" v="163" actId="1076"/>
          <ac:picMkLst>
            <pc:docMk/>
            <pc:sldMk cId="955224699" sldId="264"/>
            <ac:picMk id="4" creationId="{E66CB12F-D8B1-B4E6-95F1-3718085D5215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01:54.945" v="165" actId="14100"/>
          <ac:picMkLst>
            <pc:docMk/>
            <pc:sldMk cId="955224699" sldId="264"/>
            <ac:picMk id="5" creationId="{853E6EB4-2493-FDCB-F9F9-F14181C84A30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01:48.507" v="162" actId="1076"/>
          <ac:picMkLst>
            <pc:docMk/>
            <pc:sldMk cId="955224699" sldId="264"/>
            <ac:picMk id="6" creationId="{348183AD-9F41-0F53-BC81-2992E4D910A4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02:33.320" v="171" actId="14100"/>
          <ac:picMkLst>
            <pc:docMk/>
            <pc:sldMk cId="955224699" sldId="264"/>
            <ac:picMk id="9" creationId="{9F81FF8E-A038-2116-9E8B-2285B3F5967C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03:03.477" v="178" actId="14100"/>
          <ac:picMkLst>
            <pc:docMk/>
            <pc:sldMk cId="955224699" sldId="264"/>
            <ac:picMk id="10" creationId="{AF409552-8328-ABBA-9E8A-5CC2505E8F3C}"/>
          </ac:picMkLst>
        </pc:picChg>
      </pc:sldChg>
      <pc:sldChg chg="addSp modSp">
        <pc:chgData name="Sri Harsha Tuttaganti" userId="S::sriharsha.tuttaganti@ucalgary.ca::6d2e5222-74bb-45db-84f3-2df1a426c894" providerId="AD" clId="Web-{CBA9D5B6-F375-BF01-0897-4BA589BD7A1D}" dt="2025-02-13T02:23:25.504" v="10" actId="1076"/>
        <pc:sldMkLst>
          <pc:docMk/>
          <pc:sldMk cId="1502137844" sldId="272"/>
        </pc:sldMkLst>
        <pc:picChg chg="add mod">
          <ac:chgData name="Sri Harsha Tuttaganti" userId="S::sriharsha.tuttaganti@ucalgary.ca::6d2e5222-74bb-45db-84f3-2df1a426c894" providerId="AD" clId="Web-{CBA9D5B6-F375-BF01-0897-4BA589BD7A1D}" dt="2025-02-13T02:16:47.122" v="5" actId="1076"/>
          <ac:picMkLst>
            <pc:docMk/>
            <pc:sldMk cId="1502137844" sldId="272"/>
            <ac:picMk id="3" creationId="{5A6218DF-A58A-0F8E-3D6B-63A5326F01AB}"/>
          </ac:picMkLst>
        </pc:picChg>
      </pc:sldChg>
      <pc:sldChg chg="addSp modSp">
        <pc:chgData name="Sri Harsha Tuttaganti" userId="S::sriharsha.tuttaganti@ucalgary.ca::6d2e5222-74bb-45db-84f3-2df1a426c894" providerId="AD" clId="Web-{CBA9D5B6-F375-BF01-0897-4BA589BD7A1D}" dt="2025-02-13T02:38:28.364" v="134" actId="1076"/>
        <pc:sldMkLst>
          <pc:docMk/>
          <pc:sldMk cId="3246251223" sldId="273"/>
        </pc:sldMkLst>
      </pc:sldChg>
      <pc:sldChg chg="addSp modSp">
        <pc:chgData name="Sri Harsha Tuttaganti" userId="S::sriharsha.tuttaganti@ucalgary.ca::6d2e5222-74bb-45db-84f3-2df1a426c894" providerId="AD" clId="Web-{CBA9D5B6-F375-BF01-0897-4BA589BD7A1D}" dt="2025-02-13T02:29:25.104" v="86" actId="1076"/>
        <pc:sldMkLst>
          <pc:docMk/>
          <pc:sldMk cId="2674188339" sldId="279"/>
        </pc:sldMkLst>
        <pc:spChg chg="add">
          <ac:chgData name="Sri Harsha Tuttaganti" userId="S::sriharsha.tuttaganti@ucalgary.ca::6d2e5222-74bb-45db-84f3-2df1a426c894" providerId="AD" clId="Web-{CBA9D5B6-F375-BF01-0897-4BA589BD7A1D}" dt="2025-02-13T02:29:01.104" v="81"/>
          <ac:spMkLst>
            <pc:docMk/>
            <pc:sldMk cId="2674188339" sldId="279"/>
            <ac:spMk id="3" creationId="{7A45AB48-D299-756B-2D76-5C33D51D3002}"/>
          </ac:spMkLst>
        </pc:spChg>
      </pc:sldChg>
      <pc:sldChg chg="addSp delSp modSp">
        <pc:chgData name="Sri Harsha Tuttaganti" userId="S::sriharsha.tuttaganti@ucalgary.ca::6d2e5222-74bb-45db-84f3-2df1a426c894" providerId="AD" clId="Web-{CBA9D5B6-F375-BF01-0897-4BA589BD7A1D}" dt="2025-02-13T03:53:14.758" v="415"/>
        <pc:sldMkLst>
          <pc:docMk/>
          <pc:sldMk cId="1667292411" sldId="286"/>
        </pc:sldMkLst>
        <pc:spChg chg="add mod">
          <ac:chgData name="Sri Harsha Tuttaganti" userId="S::sriharsha.tuttaganti@ucalgary.ca::6d2e5222-74bb-45db-84f3-2df1a426c894" providerId="AD" clId="Web-{CBA9D5B6-F375-BF01-0897-4BA589BD7A1D}" dt="2025-02-13T03:34:45.472" v="324" actId="1076"/>
          <ac:spMkLst>
            <pc:docMk/>
            <pc:sldMk cId="1667292411" sldId="286"/>
            <ac:spMk id="3" creationId="{B81599B5-D91C-29EB-FBD4-40760FC2B5B5}"/>
          </ac:spMkLst>
        </pc:spChg>
      </pc:sldChg>
      <pc:sldChg chg="addSp delSp modSp">
        <pc:chgData name="Sri Harsha Tuttaganti" userId="S::sriharsha.tuttaganti@ucalgary.ca::6d2e5222-74bb-45db-84f3-2df1a426c894" providerId="AD" clId="Web-{CBA9D5B6-F375-BF01-0897-4BA589BD7A1D}" dt="2025-02-13T03:48:44.832" v="407" actId="1076"/>
        <pc:sldMkLst>
          <pc:docMk/>
          <pc:sldMk cId="3974814929" sldId="287"/>
        </pc:sldMkLst>
        <pc:spChg chg="add mod">
          <ac:chgData name="Sri Harsha Tuttaganti" userId="S::sriharsha.tuttaganti@ucalgary.ca::6d2e5222-74bb-45db-84f3-2df1a426c894" providerId="AD" clId="Web-{CBA9D5B6-F375-BF01-0897-4BA589BD7A1D}" dt="2025-02-13T03:48:39.285" v="406" actId="14100"/>
          <ac:spMkLst>
            <pc:docMk/>
            <pc:sldMk cId="3974814929" sldId="287"/>
            <ac:spMk id="3" creationId="{D76C46A9-61C3-44E5-7A4F-2B60B6917E1A}"/>
          </ac:spMkLst>
        </pc:spChg>
        <pc:spChg chg="add mod">
          <ac:chgData name="Sri Harsha Tuttaganti" userId="S::sriharsha.tuttaganti@ucalgary.ca::6d2e5222-74bb-45db-84f3-2df1a426c894" providerId="AD" clId="Web-{CBA9D5B6-F375-BF01-0897-4BA589BD7A1D}" dt="2025-02-13T03:48:44.832" v="407" actId="1076"/>
          <ac:spMkLst>
            <pc:docMk/>
            <pc:sldMk cId="3974814929" sldId="287"/>
            <ac:spMk id="7" creationId="{50D022C5-872E-C171-1AD5-43FE78602F33}"/>
          </ac:spMkLst>
        </pc:spChg>
      </pc:sldChg>
      <pc:sldChg chg="modSp">
        <pc:chgData name="Sri Harsha Tuttaganti" userId="S::sriharsha.tuttaganti@ucalgary.ca::6d2e5222-74bb-45db-84f3-2df1a426c894" providerId="AD" clId="Web-{CBA9D5B6-F375-BF01-0897-4BA589BD7A1D}" dt="2025-02-13T02:12:06.727" v="1" actId="1076"/>
        <pc:sldMkLst>
          <pc:docMk/>
          <pc:sldMk cId="3667856477" sldId="290"/>
        </pc:sldMkLst>
        <pc:picChg chg="mod">
          <ac:chgData name="Sri Harsha Tuttaganti" userId="S::sriharsha.tuttaganti@ucalgary.ca::6d2e5222-74bb-45db-84f3-2df1a426c894" providerId="AD" clId="Web-{CBA9D5B6-F375-BF01-0897-4BA589BD7A1D}" dt="2025-02-13T02:12:06.727" v="1" actId="1076"/>
          <ac:picMkLst>
            <pc:docMk/>
            <pc:sldMk cId="3667856477" sldId="290"/>
            <ac:picMk id="6" creationId="{F2DD0336-6E09-382B-CFFC-5DFA5830B6BB}"/>
          </ac:picMkLst>
        </pc:picChg>
      </pc:sldChg>
      <pc:sldChg chg="addSp delSp modSp new">
        <pc:chgData name="Sri Harsha Tuttaganti" userId="S::sriharsha.tuttaganti@ucalgary.ca::6d2e5222-74bb-45db-84f3-2df1a426c894" providerId="AD" clId="Web-{CBA9D5B6-F375-BF01-0897-4BA589BD7A1D}" dt="2025-02-13T02:37:50.801" v="131" actId="20577"/>
        <pc:sldMkLst>
          <pc:docMk/>
          <pc:sldMk cId="3590220680" sldId="291"/>
        </pc:sldMkLst>
        <pc:spChg chg="mod">
          <ac:chgData name="Sri Harsha Tuttaganti" userId="S::sriharsha.tuttaganti@ucalgary.ca::6d2e5222-74bb-45db-84f3-2df1a426c894" providerId="AD" clId="Web-{CBA9D5B6-F375-BF01-0897-4BA589BD7A1D}" dt="2025-02-13T02:37:50.801" v="131" actId="20577"/>
          <ac:spMkLst>
            <pc:docMk/>
            <pc:sldMk cId="3590220680" sldId="291"/>
            <ac:spMk id="2" creationId="{EE26FEDD-56CD-FCBC-6CF6-E793E14A2445}"/>
          </ac:spMkLst>
        </pc:spChg>
        <pc:spChg chg="add mod">
          <ac:chgData name="Sri Harsha Tuttaganti" userId="S::sriharsha.tuttaganti@ucalgary.ca::6d2e5222-74bb-45db-84f3-2df1a426c894" providerId="AD" clId="Web-{CBA9D5B6-F375-BF01-0897-4BA589BD7A1D}" dt="2025-02-13T02:37:27.910" v="123" actId="1076"/>
          <ac:spMkLst>
            <pc:docMk/>
            <pc:sldMk cId="3590220680" sldId="291"/>
            <ac:spMk id="6" creationId="{EC9FC9DF-703C-DD49-C22F-6F14D26B3D1A}"/>
          </ac:spMkLst>
        </pc:spChg>
        <pc:picChg chg="add mod ord">
          <ac:chgData name="Sri Harsha Tuttaganti" userId="S::sriharsha.tuttaganti@ucalgary.ca::6d2e5222-74bb-45db-84f3-2df1a426c894" providerId="AD" clId="Web-{CBA9D5B6-F375-BF01-0897-4BA589BD7A1D}" dt="2025-02-13T02:37:35.910" v="124" actId="1076"/>
          <ac:picMkLst>
            <pc:docMk/>
            <pc:sldMk cId="3590220680" sldId="291"/>
            <ac:picMk id="5" creationId="{105C3C6C-2EC5-C0DE-6408-0AA671F49F92}"/>
          </ac:picMkLst>
        </pc:picChg>
      </pc:sldChg>
      <pc:sldChg chg="addSp delSp modSp new mod modClrScheme chgLayout">
        <pc:chgData name="Sri Harsha Tuttaganti" userId="S::sriharsha.tuttaganti@ucalgary.ca::6d2e5222-74bb-45db-84f3-2df1a426c894" providerId="AD" clId="Web-{CBA9D5B6-F375-BF01-0897-4BA589BD7A1D}" dt="2025-02-13T02:33:03.046" v="108"/>
        <pc:sldMkLst>
          <pc:docMk/>
          <pc:sldMk cId="1324829865" sldId="292"/>
        </pc:sldMkLst>
        <pc:spChg chg="mod">
          <ac:chgData name="Sri Harsha Tuttaganti" userId="S::sriharsha.tuttaganti@ucalgary.ca::6d2e5222-74bb-45db-84f3-2df1a426c894" providerId="AD" clId="Web-{CBA9D5B6-F375-BF01-0897-4BA589BD7A1D}" dt="2025-02-13T02:32:54.530" v="106"/>
          <ac:spMkLst>
            <pc:docMk/>
            <pc:sldMk cId="1324829865" sldId="292"/>
            <ac:spMk id="2" creationId="{F0A89A35-1C23-919D-E5E5-98D8F48CE491}"/>
          </ac:spMkLst>
        </pc:spChg>
        <pc:spChg chg="mod">
          <ac:chgData name="Sri Harsha Tuttaganti" userId="S::sriharsha.tuttaganti@ucalgary.ca::6d2e5222-74bb-45db-84f3-2df1a426c894" providerId="AD" clId="Web-{CBA9D5B6-F375-BF01-0897-4BA589BD7A1D}" dt="2025-02-13T02:32:54.530" v="106"/>
          <ac:spMkLst>
            <pc:docMk/>
            <pc:sldMk cId="1324829865" sldId="292"/>
            <ac:spMk id="4" creationId="{28BFF244-A1D4-547D-48D2-9F1E74986D81}"/>
          </ac:spMkLst>
        </pc:spChg>
      </pc:sldChg>
      <pc:sldChg chg="new del">
        <pc:chgData name="Sri Harsha Tuttaganti" userId="S::sriharsha.tuttaganti@ucalgary.ca::6d2e5222-74bb-45db-84f3-2df1a426c894" providerId="AD" clId="Web-{CBA9D5B6-F375-BF01-0897-4BA589BD7A1D}" dt="2025-02-13T03:13:44.830" v="254"/>
        <pc:sldMkLst>
          <pc:docMk/>
          <pc:sldMk cId="3956916178" sldId="293"/>
        </pc:sldMkLst>
      </pc:sldChg>
      <pc:sldChg chg="addSp delSp modSp new">
        <pc:chgData name="Sri Harsha Tuttaganti" userId="S::sriharsha.tuttaganti@ucalgary.ca::6d2e5222-74bb-45db-84f3-2df1a426c894" providerId="AD" clId="Web-{CBA9D5B6-F375-BF01-0897-4BA589BD7A1D}" dt="2025-02-13T03:13:23.095" v="252" actId="1076"/>
        <pc:sldMkLst>
          <pc:docMk/>
          <pc:sldMk cId="849546894" sldId="294"/>
        </pc:sldMkLst>
        <pc:spChg chg="mod">
          <ac:chgData name="Sri Harsha Tuttaganti" userId="S::sriharsha.tuttaganti@ucalgary.ca::6d2e5222-74bb-45db-84f3-2df1a426c894" providerId="AD" clId="Web-{CBA9D5B6-F375-BF01-0897-4BA589BD7A1D}" dt="2025-02-13T03:04:57.400" v="213" actId="20577"/>
          <ac:spMkLst>
            <pc:docMk/>
            <pc:sldMk cId="849546894" sldId="294"/>
            <ac:spMk id="2" creationId="{FC91C89D-0672-CCDF-8291-691B708B2A6D}"/>
          </ac:spMkLst>
        </pc:spChg>
        <pc:spChg chg="add mod">
          <ac:chgData name="Sri Harsha Tuttaganti" userId="S::sriharsha.tuttaganti@ucalgary.ca::6d2e5222-74bb-45db-84f3-2df1a426c894" providerId="AD" clId="Web-{CBA9D5B6-F375-BF01-0897-4BA589BD7A1D}" dt="2025-02-13T03:13:23.095" v="252" actId="1076"/>
          <ac:spMkLst>
            <pc:docMk/>
            <pc:sldMk cId="849546894" sldId="294"/>
            <ac:spMk id="7" creationId="{15A95670-2BE2-101C-22DF-CB313F291AA9}"/>
          </ac:spMkLst>
        </pc:spChg>
        <pc:picChg chg="add mod ord">
          <ac:chgData name="Sri Harsha Tuttaganti" userId="S::sriharsha.tuttaganti@ucalgary.ca::6d2e5222-74bb-45db-84f3-2df1a426c894" providerId="AD" clId="Web-{CBA9D5B6-F375-BF01-0897-4BA589BD7A1D}" dt="2025-02-13T03:13:08.095" v="247" actId="14100"/>
          <ac:picMkLst>
            <pc:docMk/>
            <pc:sldMk cId="849546894" sldId="294"/>
            <ac:picMk id="5" creationId="{05A0D07C-E463-0F0A-CFF6-DCC5518A4C8A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13:19.532" v="251" actId="1076"/>
          <ac:picMkLst>
            <pc:docMk/>
            <pc:sldMk cId="849546894" sldId="294"/>
            <ac:picMk id="6" creationId="{49FB9C2C-52E5-4740-1E52-3C9A7A4C068B}"/>
          </ac:picMkLst>
        </pc:picChg>
      </pc:sldChg>
      <pc:sldChg chg="new del">
        <pc:chgData name="Sri Harsha Tuttaganti" userId="S::sriharsha.tuttaganti@ucalgary.ca::6d2e5222-74bb-45db-84f3-2df1a426c894" providerId="AD" clId="Web-{CBA9D5B6-F375-BF01-0897-4BA589BD7A1D}" dt="2025-02-13T03:03:20.540" v="180"/>
        <pc:sldMkLst>
          <pc:docMk/>
          <pc:sldMk cId="3861122386" sldId="294"/>
        </pc:sldMkLst>
      </pc:sldChg>
      <pc:sldChg chg="addSp delSp modSp new">
        <pc:chgData name="Sri Harsha Tuttaganti" userId="S::sriharsha.tuttaganti@ucalgary.ca::6d2e5222-74bb-45db-84f3-2df1a426c894" providerId="AD" clId="Web-{CBA9D5B6-F375-BF01-0897-4BA589BD7A1D}" dt="2025-02-13T03:20:12.491" v="283" actId="1076"/>
        <pc:sldMkLst>
          <pc:docMk/>
          <pc:sldMk cId="3256737693" sldId="295"/>
        </pc:sldMkLst>
        <pc:spChg chg="mod">
          <ac:chgData name="Sri Harsha Tuttaganti" userId="S::sriharsha.tuttaganti@ucalgary.ca::6d2e5222-74bb-45db-84f3-2df1a426c894" providerId="AD" clId="Web-{CBA9D5B6-F375-BF01-0897-4BA589BD7A1D}" dt="2025-02-13T03:14:29.783" v="266" actId="20577"/>
          <ac:spMkLst>
            <pc:docMk/>
            <pc:sldMk cId="3256737693" sldId="295"/>
            <ac:spMk id="2" creationId="{AC908038-67AA-E934-1D63-284777242423}"/>
          </ac:spMkLst>
        </pc:spChg>
        <pc:picChg chg="add mod ord">
          <ac:chgData name="Sri Harsha Tuttaganti" userId="S::sriharsha.tuttaganti@ucalgary.ca::6d2e5222-74bb-45db-84f3-2df1a426c894" providerId="AD" clId="Web-{CBA9D5B6-F375-BF01-0897-4BA589BD7A1D}" dt="2025-02-13T03:19:16.662" v="272" actId="1076"/>
          <ac:picMkLst>
            <pc:docMk/>
            <pc:sldMk cId="3256737693" sldId="295"/>
            <ac:picMk id="5" creationId="{278B6C4B-2D41-86EF-C7D4-4058A4DD4E79}"/>
          </ac:picMkLst>
        </pc:picChg>
        <pc:picChg chg="add mod">
          <ac:chgData name="Sri Harsha Tuttaganti" userId="S::sriharsha.tuttaganti@ucalgary.ca::6d2e5222-74bb-45db-84f3-2df1a426c894" providerId="AD" clId="Web-{CBA9D5B6-F375-BF01-0897-4BA589BD7A1D}" dt="2025-02-13T03:20:12.491" v="283" actId="1076"/>
          <ac:picMkLst>
            <pc:docMk/>
            <pc:sldMk cId="3256737693" sldId="295"/>
            <ac:picMk id="7" creationId="{C13B502A-B6FA-E00F-9D41-20272A3888E8}"/>
          </ac:picMkLst>
        </pc:picChg>
      </pc:sldChg>
    </pc:docChg>
  </pc:docChgLst>
  <pc:docChgLst>
    <pc:chgData name="Sri Harsha Tuttaganti" userId="S::sriharsha.tuttaganti@ucalgary.ca::6d2e5222-74bb-45db-84f3-2df1a426c894" providerId="AD" clId="Web-{27B55DAD-E75B-4E82-BDBC-C90CB5F5B770}"/>
    <pc:docChg chg="addSld modSld sldOrd">
      <pc:chgData name="Sri Harsha Tuttaganti" userId="S::sriharsha.tuttaganti@ucalgary.ca::6d2e5222-74bb-45db-84f3-2df1a426c894" providerId="AD" clId="Web-{27B55DAD-E75B-4E82-BDBC-C90CB5F5B770}" dt="2025-02-13T06:04:30.482" v="54"/>
      <pc:docMkLst>
        <pc:docMk/>
      </pc:docMkLst>
      <pc:sldChg chg="ord">
        <pc:chgData name="Sri Harsha Tuttaganti" userId="S::sriharsha.tuttaganti@ucalgary.ca::6d2e5222-74bb-45db-84f3-2df1a426c894" providerId="AD" clId="Web-{27B55DAD-E75B-4E82-BDBC-C90CB5F5B770}" dt="2025-02-13T06:03:22.432" v="32"/>
        <pc:sldMkLst>
          <pc:docMk/>
          <pc:sldMk cId="955224699" sldId="264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5:59:51.329" v="23"/>
        <pc:sldMkLst>
          <pc:docMk/>
          <pc:sldMk cId="3246251223" sldId="273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6:00:32.893" v="25"/>
        <pc:sldMkLst>
          <pc:docMk/>
          <pc:sldMk cId="2106185658" sldId="274"/>
        </pc:sldMkLst>
      </pc:sldChg>
      <pc:sldChg chg="modSp ord">
        <pc:chgData name="Sri Harsha Tuttaganti" userId="S::sriharsha.tuttaganti@ucalgary.ca::6d2e5222-74bb-45db-84f3-2df1a426c894" providerId="AD" clId="Web-{27B55DAD-E75B-4E82-BDBC-C90CB5F5B770}" dt="2025-02-13T06:01:32.364" v="30"/>
        <pc:sldMkLst>
          <pc:docMk/>
          <pc:sldMk cId="3297203027" sldId="275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6:00:45.018" v="26"/>
        <pc:sldMkLst>
          <pc:docMk/>
          <pc:sldMk cId="2918843418" sldId="276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6:00:57.894" v="27"/>
        <pc:sldMkLst>
          <pc:docMk/>
          <pc:sldMk cId="3071391271" sldId="277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6:00:10.048" v="24"/>
        <pc:sldMkLst>
          <pc:docMk/>
          <pc:sldMk cId="768994346" sldId="281"/>
        </pc:sldMkLst>
      </pc:sldChg>
      <pc:sldChg chg="ord">
        <pc:chgData name="Sri Harsha Tuttaganti" userId="S::sriharsha.tuttaganti@ucalgary.ca::6d2e5222-74bb-45db-84f3-2df1a426c894" providerId="AD" clId="Web-{27B55DAD-E75B-4E82-BDBC-C90CB5F5B770}" dt="2025-02-13T06:01:19.660" v="29"/>
        <pc:sldMkLst>
          <pc:docMk/>
          <pc:sldMk cId="3267422253" sldId="282"/>
        </pc:sldMkLst>
      </pc:sldChg>
      <pc:sldChg chg="modSp ord">
        <pc:chgData name="Sri Harsha Tuttaganti" userId="S::sriharsha.tuttaganti@ucalgary.ca::6d2e5222-74bb-45db-84f3-2df1a426c894" providerId="AD" clId="Web-{27B55DAD-E75B-4E82-BDBC-C90CB5F5B770}" dt="2025-02-13T06:01:08.175" v="28"/>
        <pc:sldMkLst>
          <pc:docMk/>
          <pc:sldMk cId="1572513988" sldId="285"/>
        </pc:sldMkLst>
      </pc:sldChg>
      <pc:sldChg chg="addSp delSp modSp new mod modClrScheme chgLayout">
        <pc:chgData name="Sri Harsha Tuttaganti" userId="S::sriharsha.tuttaganti@ucalgary.ca::6d2e5222-74bb-45db-84f3-2df1a426c894" providerId="AD" clId="Web-{27B55DAD-E75B-4E82-BDBC-C90CB5F5B770}" dt="2025-02-13T06:04:30.482" v="54"/>
        <pc:sldMkLst>
          <pc:docMk/>
          <pc:sldMk cId="3172728028" sldId="296"/>
        </pc:sldMkLst>
        <pc:spChg chg="mod">
          <ac:chgData name="Sri Harsha Tuttaganti" userId="S::sriharsha.tuttaganti@ucalgary.ca::6d2e5222-74bb-45db-84f3-2df1a426c894" providerId="AD" clId="Web-{27B55DAD-E75B-4E82-BDBC-C90CB5F5B770}" dt="2025-02-13T06:04:22.075" v="52"/>
          <ac:spMkLst>
            <pc:docMk/>
            <pc:sldMk cId="3172728028" sldId="296"/>
            <ac:spMk id="2" creationId="{E30419E9-CC08-D324-3539-26154E95E4CC}"/>
          </ac:spMkLst>
        </pc:spChg>
        <pc:spChg chg="mod">
          <ac:chgData name="Sri Harsha Tuttaganti" userId="S::sriharsha.tuttaganti@ucalgary.ca::6d2e5222-74bb-45db-84f3-2df1a426c894" providerId="AD" clId="Web-{27B55DAD-E75B-4E82-BDBC-C90CB5F5B770}" dt="2025-02-13T06:04:22.075" v="52"/>
          <ac:spMkLst>
            <pc:docMk/>
            <pc:sldMk cId="3172728028" sldId="296"/>
            <ac:spMk id="7" creationId="{45C0BE11-D0E0-C70C-8B03-62E048CA269C}"/>
          </ac:spMkLst>
        </pc:spChg>
      </pc:sldChg>
    </pc:docChg>
  </pc:docChgLst>
  <pc:docChgLst>
    <pc:chgData name="Venkateshwaran Balu Soundararajan" userId="a4a0547b-9757-40d4-8a1b-e0024255c9ff" providerId="ADAL" clId="{B151761C-B200-4DB2-A645-1584CD9D1C1E}"/>
    <pc:docChg chg="undo redo custSel addSld delSld modSld sldOrd">
      <pc:chgData name="Venkateshwaran Balu Soundararajan" userId="a4a0547b-9757-40d4-8a1b-e0024255c9ff" providerId="ADAL" clId="{B151761C-B200-4DB2-A645-1584CD9D1C1E}" dt="2025-02-13T19:28:47.798" v="5838" actId="207"/>
      <pc:docMkLst>
        <pc:docMk/>
      </pc:docMkLst>
      <pc:sldChg chg="addSp delSp modSp mod">
        <pc:chgData name="Venkateshwaran Balu Soundararajan" userId="a4a0547b-9757-40d4-8a1b-e0024255c9ff" providerId="ADAL" clId="{B151761C-B200-4DB2-A645-1584CD9D1C1E}" dt="2025-02-12T22:13:22.220" v="3323" actId="207"/>
        <pc:sldMkLst>
          <pc:docMk/>
          <pc:sldMk cId="35784225" sldId="256"/>
        </pc:sldMkLst>
        <pc:spChg chg="mod">
          <ac:chgData name="Venkateshwaran Balu Soundararajan" userId="a4a0547b-9757-40d4-8a1b-e0024255c9ff" providerId="ADAL" clId="{B151761C-B200-4DB2-A645-1584CD9D1C1E}" dt="2025-02-12T22:13:22.220" v="3323" actId="207"/>
          <ac:spMkLst>
            <pc:docMk/>
            <pc:sldMk cId="35784225" sldId="256"/>
            <ac:spMk id="2" creationId="{00000000-0000-0000-0000-000000000000}"/>
          </ac:spMkLst>
        </pc:spChg>
        <pc:spChg chg="add mod">
          <ac:chgData name="Venkateshwaran Balu Soundararajan" userId="a4a0547b-9757-40d4-8a1b-e0024255c9ff" providerId="ADAL" clId="{B151761C-B200-4DB2-A645-1584CD9D1C1E}" dt="2025-02-09T18:39:40.325" v="190" actId="14100"/>
          <ac:spMkLst>
            <pc:docMk/>
            <pc:sldMk cId="35784225" sldId="256"/>
            <ac:spMk id="5" creationId="{33591B50-FD37-B334-F513-A3B45ADD6EF0}"/>
          </ac:spMkLst>
        </pc:spChg>
        <pc:spChg chg="add mod">
          <ac:chgData name="Venkateshwaran Balu Soundararajan" userId="a4a0547b-9757-40d4-8a1b-e0024255c9ff" providerId="ADAL" clId="{B151761C-B200-4DB2-A645-1584CD9D1C1E}" dt="2025-02-09T18:39:46.291" v="195" actId="1076"/>
          <ac:spMkLst>
            <pc:docMk/>
            <pc:sldMk cId="35784225" sldId="256"/>
            <ac:spMk id="6" creationId="{7F408F57-5D91-CA4B-D0FA-E94913CEAD7E}"/>
          </ac:spMkLst>
        </pc:spChg>
        <pc:picChg chg="add mod">
          <ac:chgData name="Venkateshwaran Balu Soundararajan" userId="a4a0547b-9757-40d4-8a1b-e0024255c9ff" providerId="ADAL" clId="{B151761C-B200-4DB2-A645-1584CD9D1C1E}" dt="2025-02-12T03:14:50.721" v="671" actId="1076"/>
          <ac:picMkLst>
            <pc:docMk/>
            <pc:sldMk cId="35784225" sldId="256"/>
            <ac:picMk id="8" creationId="{8E528B2F-27C9-DD35-EA79-363D48B036B5}"/>
          </ac:picMkLst>
        </pc:picChg>
      </pc:sldChg>
      <pc:sldChg chg="addSp delSp modSp mod modClrScheme chgLayout">
        <pc:chgData name="Venkateshwaran Balu Soundararajan" userId="a4a0547b-9757-40d4-8a1b-e0024255c9ff" providerId="ADAL" clId="{B151761C-B200-4DB2-A645-1584CD9D1C1E}" dt="2025-02-12T23:18:56.354" v="3787" actId="1076"/>
        <pc:sldMkLst>
          <pc:docMk/>
          <pc:sldMk cId="2083928899" sldId="257"/>
        </pc:sldMkLst>
        <pc:spChg chg="mod">
          <ac:chgData name="Venkateshwaran Balu Soundararajan" userId="a4a0547b-9757-40d4-8a1b-e0024255c9ff" providerId="ADAL" clId="{B151761C-B200-4DB2-A645-1584CD9D1C1E}" dt="2025-02-12T23:18:49.771" v="3786" actId="115"/>
          <ac:spMkLst>
            <pc:docMk/>
            <pc:sldMk cId="2083928899" sldId="257"/>
            <ac:spMk id="2" creationId="{00000000-0000-0000-0000-000000000000}"/>
          </ac:spMkLst>
        </pc:spChg>
        <pc:spChg chg="mod ord">
          <ac:chgData name="Venkateshwaran Balu Soundararajan" userId="a4a0547b-9757-40d4-8a1b-e0024255c9ff" providerId="ADAL" clId="{B151761C-B200-4DB2-A645-1584CD9D1C1E}" dt="2025-02-09T18:48:05.219" v="322" actId="26606"/>
          <ac:spMkLst>
            <pc:docMk/>
            <pc:sldMk cId="2083928899" sldId="257"/>
            <ac:spMk id="4" creationId="{DDC744FE-1374-1662-F3CD-30ECBD4D296E}"/>
          </ac:spMkLst>
        </pc:spChg>
        <pc:spChg chg="add mod">
          <ac:chgData name="Venkateshwaran Balu Soundararajan" userId="a4a0547b-9757-40d4-8a1b-e0024255c9ff" providerId="ADAL" clId="{B151761C-B200-4DB2-A645-1584CD9D1C1E}" dt="2025-02-12T23:18:56.354" v="3787" actId="1076"/>
          <ac:spMkLst>
            <pc:docMk/>
            <pc:sldMk cId="2083928899" sldId="257"/>
            <ac:spMk id="6" creationId="{2E15E470-03A8-545E-57CC-91D35F20A2B9}"/>
          </ac:spMkLst>
        </pc:spChg>
        <pc:picChg chg="add mod">
          <ac:chgData name="Venkateshwaran Balu Soundararajan" userId="a4a0547b-9757-40d4-8a1b-e0024255c9ff" providerId="ADAL" clId="{B151761C-B200-4DB2-A645-1584CD9D1C1E}" dt="2025-02-12T03:14:57.345" v="672"/>
          <ac:picMkLst>
            <pc:docMk/>
            <pc:sldMk cId="2083928899" sldId="257"/>
            <ac:picMk id="3" creationId="{E48A64A3-4FFB-710C-9647-9B8A8D7B69AE}"/>
          </ac:picMkLst>
        </pc:picChg>
        <pc:picChg chg="add mod">
          <ac:chgData name="Venkateshwaran Balu Soundararajan" userId="a4a0547b-9757-40d4-8a1b-e0024255c9ff" providerId="ADAL" clId="{B151761C-B200-4DB2-A645-1584CD9D1C1E}" dt="2025-02-12T23:13:47.091" v="3737" actId="1076"/>
          <ac:picMkLst>
            <pc:docMk/>
            <pc:sldMk cId="2083928899" sldId="257"/>
            <ac:picMk id="10" creationId="{FBA7EA8C-1448-8A54-26CA-B53585A7E87B}"/>
          </ac:picMkLst>
        </pc:picChg>
      </pc:sldChg>
      <pc:sldChg chg="addSp delSp modSp mod modClrScheme chgLayout">
        <pc:chgData name="Venkateshwaran Balu Soundararajan" userId="a4a0547b-9757-40d4-8a1b-e0024255c9ff" providerId="ADAL" clId="{B151761C-B200-4DB2-A645-1584CD9D1C1E}" dt="2025-02-12T23:30:38.429" v="4024" actId="1076"/>
        <pc:sldMkLst>
          <pc:docMk/>
          <pc:sldMk cId="1962506101" sldId="259"/>
        </pc:sldMkLst>
        <pc:spChg chg="mod">
          <ac:chgData name="Venkateshwaran Balu Soundararajan" userId="a4a0547b-9757-40d4-8a1b-e0024255c9ff" providerId="ADAL" clId="{B151761C-B200-4DB2-A645-1584CD9D1C1E}" dt="2025-02-12T23:30:38.429" v="4024" actId="1076"/>
          <ac:spMkLst>
            <pc:docMk/>
            <pc:sldMk cId="1962506101" sldId="259"/>
            <ac:spMk id="2" creationId="{00000000-0000-0000-0000-000000000000}"/>
          </ac:spMkLst>
        </pc:spChg>
        <pc:spChg chg="mod ord">
          <ac:chgData name="Venkateshwaran Balu Soundararajan" userId="a4a0547b-9757-40d4-8a1b-e0024255c9ff" providerId="ADAL" clId="{B151761C-B200-4DB2-A645-1584CD9D1C1E}" dt="2025-02-12T22:28:14.256" v="3428" actId="26606"/>
          <ac:spMkLst>
            <pc:docMk/>
            <pc:sldMk cId="1962506101" sldId="259"/>
            <ac:spMk id="3" creationId="{506C8E10-055B-ED02-E57E-AFCBB5ED9524}"/>
          </ac:spMkLst>
        </pc:spChg>
        <pc:spChg chg="add mod">
          <ac:chgData name="Venkateshwaran Balu Soundararajan" userId="a4a0547b-9757-40d4-8a1b-e0024255c9ff" providerId="ADAL" clId="{B151761C-B200-4DB2-A645-1584CD9D1C1E}" dt="2025-02-12T22:37:26.719" v="3527" actId="113"/>
          <ac:spMkLst>
            <pc:docMk/>
            <pc:sldMk cId="1962506101" sldId="259"/>
            <ac:spMk id="7" creationId="{4BE8544F-AF89-DC56-B2AC-2D2757E30DE8}"/>
          </ac:spMkLst>
        </pc:spChg>
        <pc:spChg chg="add mod">
          <ac:chgData name="Venkateshwaran Balu Soundararajan" userId="a4a0547b-9757-40d4-8a1b-e0024255c9ff" providerId="ADAL" clId="{B151761C-B200-4DB2-A645-1584CD9D1C1E}" dt="2025-02-12T22:30:15.430" v="3495" actId="1076"/>
          <ac:spMkLst>
            <pc:docMk/>
            <pc:sldMk cId="1962506101" sldId="259"/>
            <ac:spMk id="11" creationId="{136665D1-859B-51AD-CBA1-4C4D068FA580}"/>
          </ac:spMkLst>
        </pc:spChg>
        <pc:picChg chg="add mod">
          <ac:chgData name="Venkateshwaran Balu Soundararajan" userId="a4a0547b-9757-40d4-8a1b-e0024255c9ff" providerId="ADAL" clId="{B151761C-B200-4DB2-A645-1584CD9D1C1E}" dt="2025-02-12T23:20:54.561" v="3904" actId="1440"/>
          <ac:picMkLst>
            <pc:docMk/>
            <pc:sldMk cId="1962506101" sldId="259"/>
            <ac:picMk id="4" creationId="{FC28E917-F5A9-9FFA-183A-60A660703BC0}"/>
          </ac:picMkLst>
        </pc:picChg>
      </pc:sldChg>
      <pc:sldChg chg="addSp modSp del mod">
        <pc:chgData name="Venkateshwaran Balu Soundararajan" userId="a4a0547b-9757-40d4-8a1b-e0024255c9ff" providerId="ADAL" clId="{B151761C-B200-4DB2-A645-1584CD9D1C1E}" dt="2025-02-12T21:36:36.058" v="2772" actId="47"/>
        <pc:sldMkLst>
          <pc:docMk/>
          <pc:sldMk cId="4274568479" sldId="260"/>
        </pc:sldMkLst>
      </pc:sldChg>
      <pc:sldChg chg="addSp delSp modSp del mod ord setBg">
        <pc:chgData name="Venkateshwaran Balu Soundararajan" userId="a4a0547b-9757-40d4-8a1b-e0024255c9ff" providerId="ADAL" clId="{B151761C-B200-4DB2-A645-1584CD9D1C1E}" dt="2025-02-12T21:07:37.208" v="1942" actId="47"/>
        <pc:sldMkLst>
          <pc:docMk/>
          <pc:sldMk cId="1609149858" sldId="261"/>
        </pc:sldMkLst>
      </pc:sldChg>
      <pc:sldChg chg="addSp delSp modSp del mod">
        <pc:chgData name="Venkateshwaran Balu Soundararajan" userId="a4a0547b-9757-40d4-8a1b-e0024255c9ff" providerId="ADAL" clId="{B151761C-B200-4DB2-A645-1584CD9D1C1E}" dt="2025-02-13T06:04:15.493" v="4988" actId="47"/>
        <pc:sldMkLst>
          <pc:docMk/>
          <pc:sldMk cId="170201018" sldId="263"/>
        </pc:sldMkLst>
      </pc:sldChg>
      <pc:sldChg chg="addSp delSp modSp mod ord">
        <pc:chgData name="Venkateshwaran Balu Soundararajan" userId="a4a0547b-9757-40d4-8a1b-e0024255c9ff" providerId="ADAL" clId="{B151761C-B200-4DB2-A645-1584CD9D1C1E}" dt="2025-02-13T07:45:20.708" v="5234" actId="20577"/>
        <pc:sldMkLst>
          <pc:docMk/>
          <pc:sldMk cId="955224699" sldId="264"/>
        </pc:sldMkLst>
        <pc:spChg chg="mod">
          <ac:chgData name="Venkateshwaran Balu Soundararajan" userId="a4a0547b-9757-40d4-8a1b-e0024255c9ff" providerId="ADAL" clId="{B151761C-B200-4DB2-A645-1584CD9D1C1E}" dt="2025-02-13T07:45:20.708" v="5234" actId="20577"/>
          <ac:spMkLst>
            <pc:docMk/>
            <pc:sldMk cId="955224699" sldId="264"/>
            <ac:spMk id="2" creationId="{00000000-0000-0000-0000-000000000000}"/>
          </ac:spMkLst>
        </pc:sp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3" creationId="{6235DEF7-9195-ACE1-0267-A09BDEBE07DE}"/>
          </ac:picMkLst>
        </pc:pic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4" creationId="{E66CB12F-D8B1-B4E6-95F1-3718085D5215}"/>
          </ac:picMkLst>
        </pc:pic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5" creationId="{853E6EB4-2493-FDCB-F9F9-F14181C84A30}"/>
          </ac:picMkLst>
        </pc:pic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6" creationId="{348183AD-9F41-0F53-BC81-2992E4D910A4}"/>
          </ac:picMkLst>
        </pc:picChg>
        <pc:picChg chg="add mod">
          <ac:chgData name="Venkateshwaran Balu Soundararajan" userId="a4a0547b-9757-40d4-8a1b-e0024255c9ff" providerId="ADAL" clId="{B151761C-B200-4DB2-A645-1584CD9D1C1E}" dt="2025-02-12T03:15:34.234" v="679"/>
          <ac:picMkLst>
            <pc:docMk/>
            <pc:sldMk cId="955224699" sldId="264"/>
            <ac:picMk id="8" creationId="{8ED47C12-708D-98FC-0CEC-613AA9B65646}"/>
          </ac:picMkLst>
        </pc:pic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9" creationId="{9F81FF8E-A038-2116-9E8B-2285B3F5967C}"/>
          </ac:picMkLst>
        </pc:picChg>
        <pc:picChg chg="mod">
          <ac:chgData name="Venkateshwaran Balu Soundararajan" userId="a4a0547b-9757-40d4-8a1b-e0024255c9ff" providerId="ADAL" clId="{B151761C-B200-4DB2-A645-1584CD9D1C1E}" dt="2025-02-13T05:48:28.516" v="4967" actId="1076"/>
          <ac:picMkLst>
            <pc:docMk/>
            <pc:sldMk cId="955224699" sldId="264"/>
            <ac:picMk id="10" creationId="{AF409552-8328-ABBA-9E8A-5CC2505E8F3C}"/>
          </ac:picMkLst>
        </pc:picChg>
        <pc:picChg chg="add mod">
          <ac:chgData name="Venkateshwaran Balu Soundararajan" userId="a4a0547b-9757-40d4-8a1b-e0024255c9ff" providerId="ADAL" clId="{B151761C-B200-4DB2-A645-1584CD9D1C1E}" dt="2025-02-13T03:59:17.679" v="4704"/>
          <ac:picMkLst>
            <pc:docMk/>
            <pc:sldMk cId="955224699" sldId="264"/>
            <ac:picMk id="11" creationId="{D47BDCD9-EE03-C802-1153-D2D3ABF4363A}"/>
          </ac:picMkLst>
        </pc:picChg>
      </pc:sldChg>
      <pc:sldChg chg="del">
        <pc:chgData name="Venkateshwaran Balu Soundararajan" userId="a4a0547b-9757-40d4-8a1b-e0024255c9ff" providerId="ADAL" clId="{B151761C-B200-4DB2-A645-1584CD9D1C1E}" dt="2025-02-12T03:07:31.400" v="602" actId="47"/>
        <pc:sldMkLst>
          <pc:docMk/>
          <pc:sldMk cId="3352944001" sldId="265"/>
        </pc:sldMkLst>
      </pc:sldChg>
      <pc:sldChg chg="del ord">
        <pc:chgData name="Venkateshwaran Balu Soundararajan" userId="a4a0547b-9757-40d4-8a1b-e0024255c9ff" providerId="ADAL" clId="{B151761C-B200-4DB2-A645-1584CD9D1C1E}" dt="2025-02-12T03:08:08.141" v="621" actId="47"/>
        <pc:sldMkLst>
          <pc:docMk/>
          <pc:sldMk cId="679647156" sldId="266"/>
        </pc:sldMkLst>
      </pc:sldChg>
      <pc:sldChg chg="addSp delSp modSp mod modClrScheme chgLayout">
        <pc:chgData name="Venkateshwaran Balu Soundararajan" userId="a4a0547b-9757-40d4-8a1b-e0024255c9ff" providerId="ADAL" clId="{B151761C-B200-4DB2-A645-1584CD9D1C1E}" dt="2025-02-13T07:54:42.047" v="5277"/>
        <pc:sldMkLst>
          <pc:docMk/>
          <pc:sldMk cId="1470882181" sldId="267"/>
        </pc:sldMkLst>
        <pc:spChg chg="mod ord modVis">
          <ac:chgData name="Venkateshwaran Balu Soundararajan" userId="a4a0547b-9757-40d4-8a1b-e0024255c9ff" providerId="ADAL" clId="{B151761C-B200-4DB2-A645-1584CD9D1C1E}" dt="2025-02-12T21:52:04.219" v="3151" actId="26606"/>
          <ac:spMkLst>
            <pc:docMk/>
            <pc:sldMk cId="1470882181" sldId="267"/>
            <ac:spMk id="5" creationId="{15EBA0E9-CAB0-B648-5938-200FFF13951E}"/>
          </ac:spMkLst>
        </pc:spChg>
        <pc:spChg chg="add mod">
          <ac:chgData name="Venkateshwaran Balu Soundararajan" userId="a4a0547b-9757-40d4-8a1b-e0024255c9ff" providerId="ADAL" clId="{B151761C-B200-4DB2-A645-1584CD9D1C1E}" dt="2025-02-12T23:30:08.339" v="4021" actId="207"/>
          <ac:spMkLst>
            <pc:docMk/>
            <pc:sldMk cId="1470882181" sldId="267"/>
            <ac:spMk id="10" creationId="{2E172616-05C3-AFBD-5A7A-9D1F5D796F4F}"/>
          </ac:spMkLst>
        </pc:spChg>
        <pc:spChg chg="add mod">
          <ac:chgData name="Venkateshwaran Balu Soundararajan" userId="a4a0547b-9757-40d4-8a1b-e0024255c9ff" providerId="ADAL" clId="{B151761C-B200-4DB2-A645-1584CD9D1C1E}" dt="2025-02-12T21:52:04.219" v="3151" actId="26606"/>
          <ac:spMkLst>
            <pc:docMk/>
            <pc:sldMk cId="1470882181" sldId="267"/>
            <ac:spMk id="13" creationId="{3407153F-9278-599D-4F0A-6CA6DEE572A6}"/>
          </ac:spMkLst>
        </pc:spChg>
        <pc:picChg chg="add mod">
          <ac:chgData name="Venkateshwaran Balu Soundararajan" userId="a4a0547b-9757-40d4-8a1b-e0024255c9ff" providerId="ADAL" clId="{B151761C-B200-4DB2-A645-1584CD9D1C1E}" dt="2025-02-13T07:54:42.047" v="5277"/>
          <ac:picMkLst>
            <pc:docMk/>
            <pc:sldMk cId="1470882181" sldId="267"/>
            <ac:picMk id="16" creationId="{1D4392D4-88CC-4A69-820B-6349C80C7018}"/>
          </ac:picMkLst>
        </pc:picChg>
      </pc:sldChg>
      <pc:sldChg chg="addSp delSp modSp del mod ord modClrScheme chgLayout">
        <pc:chgData name="Venkateshwaran Balu Soundararajan" userId="a4a0547b-9757-40d4-8a1b-e0024255c9ff" providerId="ADAL" clId="{B151761C-B200-4DB2-A645-1584CD9D1C1E}" dt="2025-02-09T19:03:29.900" v="476" actId="47"/>
        <pc:sldMkLst>
          <pc:docMk/>
          <pc:sldMk cId="3866169098" sldId="269"/>
        </pc:sldMkLst>
      </pc:sldChg>
      <pc:sldChg chg="addSp delSp modSp add del mod ord">
        <pc:chgData name="Venkateshwaran Balu Soundararajan" userId="a4a0547b-9757-40d4-8a1b-e0024255c9ff" providerId="ADAL" clId="{B151761C-B200-4DB2-A645-1584CD9D1C1E}" dt="2025-02-12T22:10:20.918" v="3321" actId="47"/>
        <pc:sldMkLst>
          <pc:docMk/>
          <pc:sldMk cId="3665070132" sldId="270"/>
        </pc:sldMkLst>
      </pc:sldChg>
      <pc:sldChg chg="addSp modSp add del">
        <pc:chgData name="Venkateshwaran Balu Soundararajan" userId="a4a0547b-9757-40d4-8a1b-e0024255c9ff" providerId="ADAL" clId="{B151761C-B200-4DB2-A645-1584CD9D1C1E}" dt="2025-02-12T21:07:39.149" v="1943" actId="47"/>
        <pc:sldMkLst>
          <pc:docMk/>
          <pc:sldMk cId="3240498482" sldId="271"/>
        </pc:sldMkLst>
      </pc:sldChg>
      <pc:sldChg chg="addSp delSp modSp add mod">
        <pc:chgData name="Venkateshwaran Balu Soundararajan" userId="a4a0547b-9757-40d4-8a1b-e0024255c9ff" providerId="ADAL" clId="{B151761C-B200-4DB2-A645-1584CD9D1C1E}" dt="2025-02-13T07:45:32.426" v="5240" actId="20577"/>
        <pc:sldMkLst>
          <pc:docMk/>
          <pc:sldMk cId="1502137844" sldId="272"/>
        </pc:sldMkLst>
        <pc:spChg chg="mod">
          <ac:chgData name="Venkateshwaran Balu Soundararajan" userId="a4a0547b-9757-40d4-8a1b-e0024255c9ff" providerId="ADAL" clId="{B151761C-B200-4DB2-A645-1584CD9D1C1E}" dt="2025-02-13T07:45:32.426" v="5240" actId="20577"/>
          <ac:spMkLst>
            <pc:docMk/>
            <pc:sldMk cId="1502137844" sldId="272"/>
            <ac:spMk id="2" creationId="{6516B9A5-FD65-9F90-8AD4-3E03B8079BA2}"/>
          </ac:spMkLst>
        </pc:spChg>
        <pc:spChg chg="mod">
          <ac:chgData name="Venkateshwaran Balu Soundararajan" userId="a4a0547b-9757-40d4-8a1b-e0024255c9ff" providerId="ADAL" clId="{B151761C-B200-4DB2-A645-1584CD9D1C1E}" dt="2025-02-13T07:45:11.673" v="5229" actId="5793"/>
          <ac:spMkLst>
            <pc:docMk/>
            <pc:sldMk cId="1502137844" sldId="272"/>
            <ac:spMk id="5" creationId="{3DD58FCE-DEBF-503E-3C6A-F8165FAFFC74}"/>
          </ac:spMkLst>
        </pc:spChg>
        <pc:picChg chg="add mod">
          <ac:chgData name="Venkateshwaran Balu Soundararajan" userId="a4a0547b-9757-40d4-8a1b-e0024255c9ff" providerId="ADAL" clId="{B151761C-B200-4DB2-A645-1584CD9D1C1E}" dt="2025-02-12T03:15:37.135" v="680"/>
          <ac:picMkLst>
            <pc:docMk/>
            <pc:sldMk cId="1502137844" sldId="272"/>
            <ac:picMk id="8" creationId="{EF3701C8-3DE3-8930-62DE-E33B03CFD08A}"/>
          </ac:picMkLst>
        </pc:picChg>
        <pc:picChg chg="add mod">
          <ac:chgData name="Venkateshwaran Balu Soundararajan" userId="a4a0547b-9757-40d4-8a1b-e0024255c9ff" providerId="ADAL" clId="{B151761C-B200-4DB2-A645-1584CD9D1C1E}" dt="2025-02-13T03:59:04.620" v="4702"/>
          <ac:picMkLst>
            <pc:docMk/>
            <pc:sldMk cId="1502137844" sldId="272"/>
            <ac:picMk id="9" creationId="{B4598522-159B-764A-59EB-B9DF9258F060}"/>
          </ac:picMkLst>
        </pc:picChg>
      </pc:sldChg>
      <pc:sldChg chg="addSp delSp modSp add mod ord">
        <pc:chgData name="Venkateshwaran Balu Soundararajan" userId="a4a0547b-9757-40d4-8a1b-e0024255c9ff" providerId="ADAL" clId="{B151761C-B200-4DB2-A645-1584CD9D1C1E}" dt="2025-02-13T19:28:47.798" v="5838" actId="207"/>
        <pc:sldMkLst>
          <pc:docMk/>
          <pc:sldMk cId="3246251223" sldId="273"/>
        </pc:sldMkLst>
        <pc:spChg chg="mod">
          <ac:chgData name="Venkateshwaran Balu Soundararajan" userId="a4a0547b-9757-40d4-8a1b-e0024255c9ff" providerId="ADAL" clId="{B151761C-B200-4DB2-A645-1584CD9D1C1E}" dt="2025-02-13T07:42:19.485" v="5202" actId="20577"/>
          <ac:spMkLst>
            <pc:docMk/>
            <pc:sldMk cId="3246251223" sldId="273"/>
            <ac:spMk id="2" creationId="{0E2149C2-B5B5-078F-8D20-3DA50F4C3FD5}"/>
          </ac:spMkLst>
        </pc:spChg>
        <pc:spChg chg="add mod">
          <ac:chgData name="Venkateshwaran Balu Soundararajan" userId="a4a0547b-9757-40d4-8a1b-e0024255c9ff" providerId="ADAL" clId="{B151761C-B200-4DB2-A645-1584CD9D1C1E}" dt="2025-02-13T19:28:47.798" v="5838" actId="207"/>
          <ac:spMkLst>
            <pc:docMk/>
            <pc:sldMk cId="3246251223" sldId="273"/>
            <ac:spMk id="5" creationId="{5EA0373B-DC73-252A-4890-BAF4DD9E478F}"/>
          </ac:spMkLst>
        </pc:spChg>
        <pc:picChg chg="add mod">
          <ac:chgData name="Venkateshwaran Balu Soundararajan" userId="a4a0547b-9757-40d4-8a1b-e0024255c9ff" providerId="ADAL" clId="{B151761C-B200-4DB2-A645-1584CD9D1C1E}" dt="2025-02-12T03:15:41.368" v="681"/>
          <ac:picMkLst>
            <pc:docMk/>
            <pc:sldMk cId="3246251223" sldId="273"/>
            <ac:picMk id="8" creationId="{61BF48FA-224D-F563-74AA-97DCCD76D582}"/>
          </ac:picMkLst>
        </pc:picChg>
        <pc:picChg chg="add mod">
          <ac:chgData name="Venkateshwaran Balu Soundararajan" userId="a4a0547b-9757-40d4-8a1b-e0024255c9ff" providerId="ADAL" clId="{B151761C-B200-4DB2-A645-1584CD9D1C1E}" dt="2025-02-13T03:58:51.756" v="4699"/>
          <ac:picMkLst>
            <pc:docMk/>
            <pc:sldMk cId="3246251223" sldId="273"/>
            <ac:picMk id="9" creationId="{CE795BB4-7151-328F-A2BD-2126C939A72C}"/>
          </ac:picMkLst>
        </pc:picChg>
      </pc:sldChg>
      <pc:sldChg chg="addSp delSp modSp add mod ord">
        <pc:chgData name="Venkateshwaran Balu Soundararajan" userId="a4a0547b-9757-40d4-8a1b-e0024255c9ff" providerId="ADAL" clId="{B151761C-B200-4DB2-A645-1584CD9D1C1E}" dt="2025-02-13T07:55:24.379" v="5282" actId="1076"/>
        <pc:sldMkLst>
          <pc:docMk/>
          <pc:sldMk cId="2106185658" sldId="274"/>
        </pc:sldMkLst>
        <pc:spChg chg="mod">
          <ac:chgData name="Venkateshwaran Balu Soundararajan" userId="a4a0547b-9757-40d4-8a1b-e0024255c9ff" providerId="ADAL" clId="{B151761C-B200-4DB2-A645-1584CD9D1C1E}" dt="2025-02-13T07:41:54.655" v="5189" actId="20577"/>
          <ac:spMkLst>
            <pc:docMk/>
            <pc:sldMk cId="2106185658" sldId="274"/>
            <ac:spMk id="2" creationId="{C75DB20C-51FE-2000-A738-80E7144AEDC2}"/>
          </ac:spMkLst>
        </pc:spChg>
        <pc:spChg chg="add mod">
          <ac:chgData name="Venkateshwaran Balu Soundararajan" userId="a4a0547b-9757-40d4-8a1b-e0024255c9ff" providerId="ADAL" clId="{B151761C-B200-4DB2-A645-1584CD9D1C1E}" dt="2025-02-12T23:57:26.435" v="4568" actId="207"/>
          <ac:spMkLst>
            <pc:docMk/>
            <pc:sldMk cId="2106185658" sldId="274"/>
            <ac:spMk id="5" creationId="{1F29CF89-6AF8-5984-1C3E-25085AB9CB85}"/>
          </ac:spMkLst>
        </pc:spChg>
        <pc:picChg chg="add mod modCrop">
          <ac:chgData name="Venkateshwaran Balu Soundararajan" userId="a4a0547b-9757-40d4-8a1b-e0024255c9ff" providerId="ADAL" clId="{B151761C-B200-4DB2-A645-1584CD9D1C1E}" dt="2025-02-13T05:14:14.325" v="4797" actId="1035"/>
          <ac:picMkLst>
            <pc:docMk/>
            <pc:sldMk cId="2106185658" sldId="274"/>
            <ac:picMk id="3" creationId="{7A9B1565-9674-06B4-41A4-2D99191FD88A}"/>
          </ac:picMkLst>
        </pc:picChg>
        <pc:picChg chg="add mod">
          <ac:chgData name="Venkateshwaran Balu Soundararajan" userId="a4a0547b-9757-40d4-8a1b-e0024255c9ff" providerId="ADAL" clId="{B151761C-B200-4DB2-A645-1584CD9D1C1E}" dt="2025-02-12T03:15:49.719" v="683"/>
          <ac:picMkLst>
            <pc:docMk/>
            <pc:sldMk cId="2106185658" sldId="274"/>
            <ac:picMk id="8" creationId="{D27A3A38-9A03-0057-A5B3-FFAC9AF88EBC}"/>
          </ac:picMkLst>
        </pc:picChg>
        <pc:picChg chg="add mod ord">
          <ac:chgData name="Venkateshwaran Balu Soundararajan" userId="a4a0547b-9757-40d4-8a1b-e0024255c9ff" providerId="ADAL" clId="{B151761C-B200-4DB2-A645-1584CD9D1C1E}" dt="2025-02-13T07:55:24.379" v="5282" actId="1076"/>
          <ac:picMkLst>
            <pc:docMk/>
            <pc:sldMk cId="2106185658" sldId="274"/>
            <ac:picMk id="10" creationId="{3DB018BA-A449-0E08-B9F2-A96BE5C44DB2}"/>
          </ac:picMkLst>
        </pc:picChg>
      </pc:sldChg>
      <pc:sldChg chg="addSp delSp modSp add del mod ord">
        <pc:chgData name="Venkateshwaran Balu Soundararajan" userId="a4a0547b-9757-40d4-8a1b-e0024255c9ff" providerId="ADAL" clId="{B151761C-B200-4DB2-A645-1584CD9D1C1E}" dt="2025-02-13T16:40:16.445" v="5389" actId="20577"/>
        <pc:sldMkLst>
          <pc:docMk/>
          <pc:sldMk cId="3297203027" sldId="275"/>
        </pc:sldMkLst>
        <pc:spChg chg="mod">
          <ac:chgData name="Venkateshwaran Balu Soundararajan" userId="a4a0547b-9757-40d4-8a1b-e0024255c9ff" providerId="ADAL" clId="{B151761C-B200-4DB2-A645-1584CD9D1C1E}" dt="2025-02-13T16:40:16.445" v="5389" actId="20577"/>
          <ac:spMkLst>
            <pc:docMk/>
            <pc:sldMk cId="3297203027" sldId="275"/>
            <ac:spMk id="2" creationId="{AD03D073-05E3-6B66-7CD9-BB1852AA635C}"/>
          </ac:spMkLst>
        </pc:spChg>
        <pc:spChg chg="add mod">
          <ac:chgData name="Venkateshwaran Balu Soundararajan" userId="a4a0547b-9757-40d4-8a1b-e0024255c9ff" providerId="ADAL" clId="{B151761C-B200-4DB2-A645-1584CD9D1C1E}" dt="2025-02-13T07:57:21.689" v="5327" actId="14100"/>
          <ac:spMkLst>
            <pc:docMk/>
            <pc:sldMk cId="3297203027" sldId="275"/>
            <ac:spMk id="12" creationId="{AB381E2E-4EE1-E2BE-7BEC-6C98E1618AF7}"/>
          </ac:spMkLst>
        </pc:spChg>
        <pc:picChg chg="add mod">
          <ac:chgData name="Venkateshwaran Balu Soundararajan" userId="a4a0547b-9757-40d4-8a1b-e0024255c9ff" providerId="ADAL" clId="{B151761C-B200-4DB2-A645-1584CD9D1C1E}" dt="2025-02-12T03:15:46.814" v="682"/>
          <ac:picMkLst>
            <pc:docMk/>
            <pc:sldMk cId="3297203027" sldId="275"/>
            <ac:picMk id="8" creationId="{0B2538C4-1FD2-B760-C54F-68DABA64CEB9}"/>
          </ac:picMkLst>
        </pc:picChg>
        <pc:picChg chg="add mod">
          <ac:chgData name="Venkateshwaran Balu Soundararajan" userId="a4a0547b-9757-40d4-8a1b-e0024255c9ff" providerId="ADAL" clId="{B151761C-B200-4DB2-A645-1584CD9D1C1E}" dt="2025-02-13T07:57:24.792" v="5328" actId="1076"/>
          <ac:picMkLst>
            <pc:docMk/>
            <pc:sldMk cId="3297203027" sldId="275"/>
            <ac:picMk id="17" creationId="{276E2AD1-C0CD-CA08-C041-D4B0E9D0C6DE}"/>
          </ac:picMkLst>
        </pc:picChg>
        <pc:picChg chg="add mod">
          <ac:chgData name="Venkateshwaran Balu Soundararajan" userId="a4a0547b-9757-40d4-8a1b-e0024255c9ff" providerId="ADAL" clId="{B151761C-B200-4DB2-A645-1584CD9D1C1E}" dt="2025-02-13T07:33:40.498" v="5149"/>
          <ac:picMkLst>
            <pc:docMk/>
            <pc:sldMk cId="3297203027" sldId="275"/>
            <ac:picMk id="18" creationId="{2A6316DD-76A2-88DF-0F54-765861C9CF6F}"/>
          </ac:picMkLst>
        </pc:picChg>
      </pc:sldChg>
      <pc:sldChg chg="addSp delSp modSp add mod ord">
        <pc:chgData name="Venkateshwaran Balu Soundararajan" userId="a4a0547b-9757-40d4-8a1b-e0024255c9ff" providerId="ADAL" clId="{B151761C-B200-4DB2-A645-1584CD9D1C1E}" dt="2025-02-13T07:43:11.161" v="5210" actId="1076"/>
        <pc:sldMkLst>
          <pc:docMk/>
          <pc:sldMk cId="2918843418" sldId="276"/>
        </pc:sldMkLst>
        <pc:spChg chg="mod">
          <ac:chgData name="Venkateshwaran Balu Soundararajan" userId="a4a0547b-9757-40d4-8a1b-e0024255c9ff" providerId="ADAL" clId="{B151761C-B200-4DB2-A645-1584CD9D1C1E}" dt="2025-02-13T07:42:00.777" v="5192" actId="20577"/>
          <ac:spMkLst>
            <pc:docMk/>
            <pc:sldMk cId="2918843418" sldId="276"/>
            <ac:spMk id="2" creationId="{E3B91C91-4CB2-2DD2-5297-4D5AF30BAFF6}"/>
          </ac:spMkLst>
        </pc:spChg>
        <pc:spChg chg="add mod">
          <ac:chgData name="Venkateshwaran Balu Soundararajan" userId="a4a0547b-9757-40d4-8a1b-e0024255c9ff" providerId="ADAL" clId="{B151761C-B200-4DB2-A645-1584CD9D1C1E}" dt="2025-02-13T07:42:48.169" v="5208" actId="1076"/>
          <ac:spMkLst>
            <pc:docMk/>
            <pc:sldMk cId="2918843418" sldId="276"/>
            <ac:spMk id="13" creationId="{F6339DD9-DFE4-57D1-4090-26ABBE9A0A0C}"/>
          </ac:spMkLst>
        </pc:spChg>
        <pc:picChg chg="add mod">
          <ac:chgData name="Venkateshwaran Balu Soundararajan" userId="a4a0547b-9757-40d4-8a1b-e0024255c9ff" providerId="ADAL" clId="{B151761C-B200-4DB2-A645-1584CD9D1C1E}" dt="2025-02-12T03:15:52.296" v="684"/>
          <ac:picMkLst>
            <pc:docMk/>
            <pc:sldMk cId="2918843418" sldId="276"/>
            <ac:picMk id="8" creationId="{2C5AED7B-CB12-2F10-E0FA-EE48D449CECD}"/>
          </ac:picMkLst>
        </pc:picChg>
        <pc:picChg chg="add mod modCrop">
          <ac:chgData name="Venkateshwaran Balu Soundararajan" userId="a4a0547b-9757-40d4-8a1b-e0024255c9ff" providerId="ADAL" clId="{B151761C-B200-4DB2-A645-1584CD9D1C1E}" dt="2025-02-12T23:36:08.167" v="4056" actId="1076"/>
          <ac:picMkLst>
            <pc:docMk/>
            <pc:sldMk cId="2918843418" sldId="276"/>
            <ac:picMk id="11" creationId="{54400CF9-E6F0-E1B0-E4F3-16FE081EB2DD}"/>
          </ac:picMkLst>
        </pc:picChg>
      </pc:sldChg>
      <pc:sldChg chg="addSp delSp modSp add mod ord">
        <pc:chgData name="Venkateshwaran Balu Soundararajan" userId="a4a0547b-9757-40d4-8a1b-e0024255c9ff" providerId="ADAL" clId="{B151761C-B200-4DB2-A645-1584CD9D1C1E}" dt="2025-02-13T07:42:42.871" v="5207" actId="1076"/>
        <pc:sldMkLst>
          <pc:docMk/>
          <pc:sldMk cId="3071391271" sldId="277"/>
        </pc:sldMkLst>
        <pc:spChg chg="mod">
          <ac:chgData name="Venkateshwaran Balu Soundararajan" userId="a4a0547b-9757-40d4-8a1b-e0024255c9ff" providerId="ADAL" clId="{B151761C-B200-4DB2-A645-1584CD9D1C1E}" dt="2025-02-13T07:42:10.827" v="5196" actId="20577"/>
          <ac:spMkLst>
            <pc:docMk/>
            <pc:sldMk cId="3071391271" sldId="277"/>
            <ac:spMk id="2" creationId="{60C89E14-4B51-6902-F15F-20F1C016089B}"/>
          </ac:spMkLst>
        </pc:spChg>
        <pc:spChg chg="add mod">
          <ac:chgData name="Venkateshwaran Balu Soundararajan" userId="a4a0547b-9757-40d4-8a1b-e0024255c9ff" providerId="ADAL" clId="{B151761C-B200-4DB2-A645-1584CD9D1C1E}" dt="2025-02-13T07:42:42.871" v="5207" actId="1076"/>
          <ac:spMkLst>
            <pc:docMk/>
            <pc:sldMk cId="3071391271" sldId="277"/>
            <ac:spMk id="5" creationId="{AFB24666-D36B-4A03-74F9-F625CC07C889}"/>
          </ac:spMkLst>
        </pc:spChg>
        <pc:picChg chg="add mod">
          <ac:chgData name="Venkateshwaran Balu Soundararajan" userId="a4a0547b-9757-40d4-8a1b-e0024255c9ff" providerId="ADAL" clId="{B151761C-B200-4DB2-A645-1584CD9D1C1E}" dt="2025-02-12T23:36:14.657" v="4057"/>
          <ac:picMkLst>
            <pc:docMk/>
            <pc:sldMk cId="3071391271" sldId="277"/>
            <ac:picMk id="3" creationId="{DFD0D247-C622-2A8F-C46B-8225B9F259E2}"/>
          </ac:picMkLst>
        </pc:picChg>
        <pc:picChg chg="add mod">
          <ac:chgData name="Venkateshwaran Balu Soundararajan" userId="a4a0547b-9757-40d4-8a1b-e0024255c9ff" providerId="ADAL" clId="{B151761C-B200-4DB2-A645-1584CD9D1C1E}" dt="2025-02-12T03:15:58.525" v="685"/>
          <ac:picMkLst>
            <pc:docMk/>
            <pc:sldMk cId="3071391271" sldId="277"/>
            <ac:picMk id="8" creationId="{E7322CC3-B013-C2E7-495C-D332241F81E9}"/>
          </ac:picMkLst>
        </pc:picChg>
        <pc:picChg chg="add del mod">
          <ac:chgData name="Venkateshwaran Balu Soundararajan" userId="a4a0547b-9757-40d4-8a1b-e0024255c9ff" providerId="ADAL" clId="{B151761C-B200-4DB2-A645-1584CD9D1C1E}" dt="2025-02-13T00:43:17.077" v="4641" actId="1076"/>
          <ac:picMkLst>
            <pc:docMk/>
            <pc:sldMk cId="3071391271" sldId="277"/>
            <ac:picMk id="12" creationId="{85038310-7EBF-3E73-456E-DF7F2508874E}"/>
          </ac:picMkLst>
        </pc:picChg>
      </pc:sldChg>
      <pc:sldChg chg="add del">
        <pc:chgData name="Venkateshwaran Balu Soundararajan" userId="a4a0547b-9757-40d4-8a1b-e0024255c9ff" providerId="ADAL" clId="{B151761C-B200-4DB2-A645-1584CD9D1C1E}" dt="2025-02-12T03:03:32.795" v="588" actId="2696"/>
        <pc:sldMkLst>
          <pc:docMk/>
          <pc:sldMk cId="4163360561" sldId="277"/>
        </pc:sldMkLst>
      </pc:sldChg>
      <pc:sldChg chg="addSp delSp modSp add mod ord">
        <pc:chgData name="Venkateshwaran Balu Soundararajan" userId="a4a0547b-9757-40d4-8a1b-e0024255c9ff" providerId="ADAL" clId="{B151761C-B200-4DB2-A645-1584CD9D1C1E}" dt="2025-02-13T18:26:52.218" v="5745" actId="14100"/>
        <pc:sldMkLst>
          <pc:docMk/>
          <pc:sldMk cId="1605202884" sldId="278"/>
        </pc:sldMkLst>
        <pc:spChg chg="mod">
          <ac:chgData name="Venkateshwaran Balu Soundararajan" userId="a4a0547b-9757-40d4-8a1b-e0024255c9ff" providerId="ADAL" clId="{B151761C-B200-4DB2-A645-1584CD9D1C1E}" dt="2025-02-13T18:24:56.932" v="5676" actId="20577"/>
          <ac:spMkLst>
            <pc:docMk/>
            <pc:sldMk cId="1605202884" sldId="278"/>
            <ac:spMk id="2" creationId="{B92D030A-25E8-A736-1360-38282A49EF6E}"/>
          </ac:spMkLst>
        </pc:spChg>
        <pc:spChg chg="add mod">
          <ac:chgData name="Venkateshwaran Balu Soundararajan" userId="a4a0547b-9757-40d4-8a1b-e0024255c9ff" providerId="ADAL" clId="{B151761C-B200-4DB2-A645-1584CD9D1C1E}" dt="2025-02-13T18:25:53.947" v="5694" actId="12"/>
          <ac:spMkLst>
            <pc:docMk/>
            <pc:sldMk cId="1605202884" sldId="278"/>
            <ac:spMk id="3" creationId="{7761B5B1-C310-428F-06CA-7613531DE6C1}"/>
          </ac:spMkLst>
        </pc:spChg>
        <pc:spChg chg="add mod">
          <ac:chgData name="Venkateshwaran Balu Soundararajan" userId="a4a0547b-9757-40d4-8a1b-e0024255c9ff" providerId="ADAL" clId="{B151761C-B200-4DB2-A645-1584CD9D1C1E}" dt="2025-02-13T18:26:52.218" v="5745" actId="14100"/>
          <ac:spMkLst>
            <pc:docMk/>
            <pc:sldMk cId="1605202884" sldId="278"/>
            <ac:spMk id="4" creationId="{CF52AB9F-9D9B-97D8-AEF4-500FD6D06C12}"/>
          </ac:spMkLst>
        </pc:spChg>
        <pc:spChg chg="add mod">
          <ac:chgData name="Venkateshwaran Balu Soundararajan" userId="a4a0547b-9757-40d4-8a1b-e0024255c9ff" providerId="ADAL" clId="{B151761C-B200-4DB2-A645-1584CD9D1C1E}" dt="2025-02-13T18:25:38.100" v="5692" actId="20577"/>
          <ac:spMkLst>
            <pc:docMk/>
            <pc:sldMk cId="1605202884" sldId="278"/>
            <ac:spMk id="5" creationId="{B87E367F-49C9-DE31-2257-3ED7A681D005}"/>
          </ac:spMkLst>
        </pc:spChg>
        <pc:picChg chg="add mod">
          <ac:chgData name="Venkateshwaran Balu Soundararajan" userId="a4a0547b-9757-40d4-8a1b-e0024255c9ff" providerId="ADAL" clId="{B151761C-B200-4DB2-A645-1584CD9D1C1E}" dt="2025-02-12T03:16:01.442" v="686"/>
          <ac:picMkLst>
            <pc:docMk/>
            <pc:sldMk cId="1605202884" sldId="278"/>
            <ac:picMk id="8" creationId="{588633F8-2711-E2C9-CA69-2F919BB51AE9}"/>
          </ac:picMkLst>
        </pc:picChg>
      </pc:sldChg>
      <pc:sldChg chg="addSp delSp modSp add mod ord">
        <pc:chgData name="Venkateshwaran Balu Soundararajan" userId="a4a0547b-9757-40d4-8a1b-e0024255c9ff" providerId="ADAL" clId="{B151761C-B200-4DB2-A645-1584CD9D1C1E}" dt="2025-02-13T07:44:01.729" v="5214" actId="20577"/>
        <pc:sldMkLst>
          <pc:docMk/>
          <pc:sldMk cId="2674188339" sldId="279"/>
        </pc:sldMkLst>
        <pc:spChg chg="mod">
          <ac:chgData name="Venkateshwaran Balu Soundararajan" userId="a4a0547b-9757-40d4-8a1b-e0024255c9ff" providerId="ADAL" clId="{B151761C-B200-4DB2-A645-1584CD9D1C1E}" dt="2025-02-12T23:29:30.293" v="4011" actId="1076"/>
          <ac:spMkLst>
            <pc:docMk/>
            <pc:sldMk cId="2674188339" sldId="279"/>
            <ac:spMk id="2" creationId="{54EC935B-C3AE-F64A-610B-85B7E060DBD8}"/>
          </ac:spMkLst>
        </pc:spChg>
        <pc:spChg chg="add mod">
          <ac:chgData name="Venkateshwaran Balu Soundararajan" userId="a4a0547b-9757-40d4-8a1b-e0024255c9ff" providerId="ADAL" clId="{B151761C-B200-4DB2-A645-1584CD9D1C1E}" dt="2025-02-13T07:44:01.729" v="5214" actId="20577"/>
          <ac:spMkLst>
            <pc:docMk/>
            <pc:sldMk cId="2674188339" sldId="279"/>
            <ac:spMk id="9" creationId="{EC97D4B9-C6E8-C432-651A-F5709569CD0C}"/>
          </ac:spMkLst>
        </pc:spChg>
        <pc:picChg chg="add mod">
          <ac:chgData name="Venkateshwaran Balu Soundararajan" userId="a4a0547b-9757-40d4-8a1b-e0024255c9ff" providerId="ADAL" clId="{B151761C-B200-4DB2-A645-1584CD9D1C1E}" dt="2025-02-12T03:16:04.047" v="687"/>
          <ac:picMkLst>
            <pc:docMk/>
            <pc:sldMk cId="2674188339" sldId="279"/>
            <ac:picMk id="10" creationId="{CDFF5381-FD8C-DD40-59A4-DBA1EF951E20}"/>
          </ac:picMkLst>
        </pc:picChg>
      </pc:sldChg>
      <pc:sldChg chg="addSp delSp modSp add del mod">
        <pc:chgData name="Venkateshwaran Balu Soundararajan" userId="a4a0547b-9757-40d4-8a1b-e0024255c9ff" providerId="ADAL" clId="{B151761C-B200-4DB2-A645-1584CD9D1C1E}" dt="2025-02-12T21:43:15.885" v="3041" actId="47"/>
        <pc:sldMkLst>
          <pc:docMk/>
          <pc:sldMk cId="4164548173" sldId="280"/>
        </pc:sldMkLst>
      </pc:sldChg>
      <pc:sldChg chg="addSp delSp modSp add mod ord">
        <pc:chgData name="Venkateshwaran Balu Soundararajan" userId="a4a0547b-9757-40d4-8a1b-e0024255c9ff" providerId="ADAL" clId="{B151761C-B200-4DB2-A645-1584CD9D1C1E}" dt="2025-02-13T08:07:24.079" v="5381" actId="1076"/>
        <pc:sldMkLst>
          <pc:docMk/>
          <pc:sldMk cId="768994346" sldId="281"/>
        </pc:sldMkLst>
        <pc:spChg chg="mod">
          <ac:chgData name="Venkateshwaran Balu Soundararajan" userId="a4a0547b-9757-40d4-8a1b-e0024255c9ff" providerId="ADAL" clId="{B151761C-B200-4DB2-A645-1584CD9D1C1E}" dt="2025-02-13T07:41:41.539" v="5183" actId="20577"/>
          <ac:spMkLst>
            <pc:docMk/>
            <pc:sldMk cId="768994346" sldId="281"/>
            <ac:spMk id="2" creationId="{241DCA90-B109-9741-D3D1-3515461209A2}"/>
          </ac:spMkLst>
        </pc:spChg>
        <pc:spChg chg="add mod">
          <ac:chgData name="Venkateshwaran Balu Soundararajan" userId="a4a0547b-9757-40d4-8a1b-e0024255c9ff" providerId="ADAL" clId="{B151761C-B200-4DB2-A645-1584CD9D1C1E}" dt="2025-02-13T07:41:06.173" v="5173" actId="14100"/>
          <ac:spMkLst>
            <pc:docMk/>
            <pc:sldMk cId="768994346" sldId="281"/>
            <ac:spMk id="12" creationId="{C7BD5984-005B-EC4D-33AD-8FFA21F3457D}"/>
          </ac:spMkLst>
        </pc:spChg>
        <pc:picChg chg="add mod">
          <ac:chgData name="Venkateshwaran Balu Soundararajan" userId="a4a0547b-9757-40d4-8a1b-e0024255c9ff" providerId="ADAL" clId="{B151761C-B200-4DB2-A645-1584CD9D1C1E}" dt="2025-02-12T23:36:35.370" v="4063"/>
          <ac:picMkLst>
            <pc:docMk/>
            <pc:sldMk cId="768994346" sldId="281"/>
            <ac:picMk id="4" creationId="{0B1F7E63-6FC4-4A21-2FA7-6D313848965B}"/>
          </ac:picMkLst>
        </pc:picChg>
        <pc:picChg chg="add del mod ord">
          <ac:chgData name="Venkateshwaran Balu Soundararajan" userId="a4a0547b-9757-40d4-8a1b-e0024255c9ff" providerId="ADAL" clId="{B151761C-B200-4DB2-A645-1584CD9D1C1E}" dt="2025-02-13T08:06:57.811" v="5376" actId="1076"/>
          <ac:picMkLst>
            <pc:docMk/>
            <pc:sldMk cId="768994346" sldId="281"/>
            <ac:picMk id="6" creationId="{AFDDA8E3-5968-5F6B-CE0B-0421E0A269DD}"/>
          </ac:picMkLst>
        </pc:picChg>
        <pc:picChg chg="add mod">
          <ac:chgData name="Venkateshwaran Balu Soundararajan" userId="a4a0547b-9757-40d4-8a1b-e0024255c9ff" providerId="ADAL" clId="{B151761C-B200-4DB2-A645-1584CD9D1C1E}" dt="2025-02-13T08:07:04.874" v="5379" actId="1076"/>
          <ac:picMkLst>
            <pc:docMk/>
            <pc:sldMk cId="768994346" sldId="281"/>
            <ac:picMk id="19" creationId="{71EBD1CB-3B70-447A-40CD-7B56A411D03C}"/>
          </ac:picMkLst>
        </pc:picChg>
        <pc:picChg chg="add mod">
          <ac:chgData name="Venkateshwaran Balu Soundararajan" userId="a4a0547b-9757-40d4-8a1b-e0024255c9ff" providerId="ADAL" clId="{B151761C-B200-4DB2-A645-1584CD9D1C1E}" dt="2025-02-13T08:07:24.079" v="5381" actId="1076"/>
          <ac:picMkLst>
            <pc:docMk/>
            <pc:sldMk cId="768994346" sldId="281"/>
            <ac:picMk id="21" creationId="{FA9F743C-3275-2506-88A9-342EC6E65367}"/>
          </ac:picMkLst>
        </pc:picChg>
      </pc:sldChg>
      <pc:sldChg chg="addSp delSp modSp add mod">
        <pc:chgData name="Venkateshwaran Balu Soundararajan" userId="a4a0547b-9757-40d4-8a1b-e0024255c9ff" providerId="ADAL" clId="{B151761C-B200-4DB2-A645-1584CD9D1C1E}" dt="2025-02-13T08:00:28.517" v="5332" actId="1076"/>
        <pc:sldMkLst>
          <pc:docMk/>
          <pc:sldMk cId="3267422253" sldId="282"/>
        </pc:sldMkLst>
        <pc:spChg chg="mod">
          <ac:chgData name="Venkateshwaran Balu Soundararajan" userId="a4a0547b-9757-40d4-8a1b-e0024255c9ff" providerId="ADAL" clId="{B151761C-B200-4DB2-A645-1584CD9D1C1E}" dt="2025-02-13T07:42:15.242" v="5199" actId="20577"/>
          <ac:spMkLst>
            <pc:docMk/>
            <pc:sldMk cId="3267422253" sldId="282"/>
            <ac:spMk id="2" creationId="{491F3B97-0E6D-05FD-23C5-DB524DC28761}"/>
          </ac:spMkLst>
        </pc:spChg>
        <pc:spChg chg="add mod">
          <ac:chgData name="Venkateshwaran Balu Soundararajan" userId="a4a0547b-9757-40d4-8a1b-e0024255c9ff" providerId="ADAL" clId="{B151761C-B200-4DB2-A645-1584CD9D1C1E}" dt="2025-02-12T23:54:43.928" v="4556" actId="2711"/>
          <ac:spMkLst>
            <pc:docMk/>
            <pc:sldMk cId="3267422253" sldId="282"/>
            <ac:spMk id="5" creationId="{D3CFB7E8-D32A-6673-8993-558739860434}"/>
          </ac:spMkLst>
        </pc:spChg>
        <pc:picChg chg="add mod">
          <ac:chgData name="Venkateshwaran Balu Soundararajan" userId="a4a0547b-9757-40d4-8a1b-e0024255c9ff" providerId="ADAL" clId="{B151761C-B200-4DB2-A645-1584CD9D1C1E}" dt="2025-02-12T23:36:40.403" v="4064"/>
          <ac:picMkLst>
            <pc:docMk/>
            <pc:sldMk cId="3267422253" sldId="282"/>
            <ac:picMk id="3" creationId="{453EB778-94E8-AE73-9FF8-4C8114111042}"/>
          </ac:picMkLst>
        </pc:picChg>
        <pc:picChg chg="add mod">
          <ac:chgData name="Venkateshwaran Balu Soundararajan" userId="a4a0547b-9757-40d4-8a1b-e0024255c9ff" providerId="ADAL" clId="{B151761C-B200-4DB2-A645-1584CD9D1C1E}" dt="2025-02-13T08:00:28.517" v="5332" actId="1076"/>
          <ac:picMkLst>
            <pc:docMk/>
            <pc:sldMk cId="3267422253" sldId="282"/>
            <ac:picMk id="15" creationId="{B02CC34A-B507-71EB-A7BC-061EF095F3A5}"/>
          </ac:picMkLst>
        </pc:picChg>
        <pc:picChg chg="add mod">
          <ac:chgData name="Venkateshwaran Balu Soundararajan" userId="a4a0547b-9757-40d4-8a1b-e0024255c9ff" providerId="ADAL" clId="{B151761C-B200-4DB2-A645-1584CD9D1C1E}" dt="2025-02-12T23:50:53.690" v="4377" actId="1076"/>
          <ac:picMkLst>
            <pc:docMk/>
            <pc:sldMk cId="3267422253" sldId="282"/>
            <ac:picMk id="17" creationId="{220F5274-925A-2142-8CD8-A55722DC75DC}"/>
          </ac:picMkLst>
        </pc:picChg>
      </pc:sldChg>
      <pc:sldChg chg="addSp delSp modSp add mod">
        <pc:chgData name="Venkateshwaran Balu Soundararajan" userId="a4a0547b-9757-40d4-8a1b-e0024255c9ff" providerId="ADAL" clId="{B151761C-B200-4DB2-A645-1584CD9D1C1E}" dt="2025-02-13T18:01:49.581" v="5527" actId="1076"/>
        <pc:sldMkLst>
          <pc:docMk/>
          <pc:sldMk cId="2493945444" sldId="283"/>
        </pc:sldMkLst>
        <pc:spChg chg="mod">
          <ac:chgData name="Venkateshwaran Balu Soundararajan" userId="a4a0547b-9757-40d4-8a1b-e0024255c9ff" providerId="ADAL" clId="{B151761C-B200-4DB2-A645-1584CD9D1C1E}" dt="2025-02-13T17:44:12.199" v="5393" actId="20577"/>
          <ac:spMkLst>
            <pc:docMk/>
            <pc:sldMk cId="2493945444" sldId="283"/>
            <ac:spMk id="2" creationId="{C23CFD12-0D49-467A-83DC-C61D13848DD8}"/>
          </ac:spMkLst>
        </pc:spChg>
        <pc:spChg chg="add mod">
          <ac:chgData name="Venkateshwaran Balu Soundararajan" userId="a4a0547b-9757-40d4-8a1b-e0024255c9ff" providerId="ADAL" clId="{B151761C-B200-4DB2-A645-1584CD9D1C1E}" dt="2025-02-13T17:53:16.076" v="5430" actId="1076"/>
          <ac:spMkLst>
            <pc:docMk/>
            <pc:sldMk cId="2493945444" sldId="283"/>
            <ac:spMk id="5" creationId="{B8C4DF6D-83B6-147D-AF93-8DBA4CD110B0}"/>
          </ac:spMkLst>
        </pc:spChg>
        <pc:spChg chg="add mod">
          <ac:chgData name="Venkateshwaran Balu Soundararajan" userId="a4a0547b-9757-40d4-8a1b-e0024255c9ff" providerId="ADAL" clId="{B151761C-B200-4DB2-A645-1584CD9D1C1E}" dt="2025-02-13T17:58:33.426" v="5495" actId="1076"/>
          <ac:spMkLst>
            <pc:docMk/>
            <pc:sldMk cId="2493945444" sldId="283"/>
            <ac:spMk id="12" creationId="{2DFDC833-46DF-8DCE-7FEB-BCAF816AAE55}"/>
          </ac:spMkLst>
        </pc:spChg>
        <pc:spChg chg="add mod">
          <ac:chgData name="Venkateshwaran Balu Soundararajan" userId="a4a0547b-9757-40d4-8a1b-e0024255c9ff" providerId="ADAL" clId="{B151761C-B200-4DB2-A645-1584CD9D1C1E}" dt="2025-02-13T17:58:04.794" v="5490" actId="113"/>
          <ac:spMkLst>
            <pc:docMk/>
            <pc:sldMk cId="2493945444" sldId="283"/>
            <ac:spMk id="14" creationId="{F07FB02E-AD9F-CEDA-38F2-D7A5DC8C407F}"/>
          </ac:spMkLst>
        </pc:spChg>
        <pc:spChg chg="add mod">
          <ac:chgData name="Venkateshwaran Balu Soundararajan" userId="a4a0547b-9757-40d4-8a1b-e0024255c9ff" providerId="ADAL" clId="{B151761C-B200-4DB2-A645-1584CD9D1C1E}" dt="2025-02-13T17:53:39.114" v="5436"/>
          <ac:spMkLst>
            <pc:docMk/>
            <pc:sldMk cId="2493945444" sldId="283"/>
            <ac:spMk id="15" creationId="{504F90D3-350C-D6B3-F23B-4FA6F64CE1FD}"/>
          </ac:spMkLst>
        </pc:spChg>
        <pc:spChg chg="add mod">
          <ac:chgData name="Venkateshwaran Balu Soundararajan" userId="a4a0547b-9757-40d4-8a1b-e0024255c9ff" providerId="ADAL" clId="{B151761C-B200-4DB2-A645-1584CD9D1C1E}" dt="2025-02-13T17:54:38.603" v="5450" actId="1076"/>
          <ac:spMkLst>
            <pc:docMk/>
            <pc:sldMk cId="2493945444" sldId="283"/>
            <ac:spMk id="16" creationId="{DEA5B8A2-17EC-CEFD-E10B-372C83A1D290}"/>
          </ac:spMkLst>
        </pc:spChg>
        <pc:spChg chg="add mod">
          <ac:chgData name="Venkateshwaran Balu Soundararajan" userId="a4a0547b-9757-40d4-8a1b-e0024255c9ff" providerId="ADAL" clId="{B151761C-B200-4DB2-A645-1584CD9D1C1E}" dt="2025-02-13T17:58:24.168" v="5493" actId="1076"/>
          <ac:spMkLst>
            <pc:docMk/>
            <pc:sldMk cId="2493945444" sldId="283"/>
            <ac:spMk id="17" creationId="{FC8BADD2-6DBC-D98C-D3CA-12EC4A0822DA}"/>
          </ac:spMkLst>
        </pc:spChg>
        <pc:spChg chg="add mod">
          <ac:chgData name="Venkateshwaran Balu Soundararajan" userId="a4a0547b-9757-40d4-8a1b-e0024255c9ff" providerId="ADAL" clId="{B151761C-B200-4DB2-A645-1584CD9D1C1E}" dt="2025-02-13T17:55:33.350" v="5469" actId="1076"/>
          <ac:spMkLst>
            <pc:docMk/>
            <pc:sldMk cId="2493945444" sldId="283"/>
            <ac:spMk id="18" creationId="{88CDA306-5A4E-6E77-3419-F1B455271185}"/>
          </ac:spMkLst>
        </pc:spChg>
        <pc:spChg chg="add mod">
          <ac:chgData name="Venkateshwaran Balu Soundararajan" userId="a4a0547b-9757-40d4-8a1b-e0024255c9ff" providerId="ADAL" clId="{B151761C-B200-4DB2-A645-1584CD9D1C1E}" dt="2025-02-13T18:01:19.723" v="5518" actId="1076"/>
          <ac:spMkLst>
            <pc:docMk/>
            <pc:sldMk cId="2493945444" sldId="283"/>
            <ac:spMk id="20" creationId="{DBDD40B2-7D2B-9F62-72A3-1533AD213F42}"/>
          </ac:spMkLst>
        </pc:spChg>
        <pc:spChg chg="add mod">
          <ac:chgData name="Venkateshwaran Balu Soundararajan" userId="a4a0547b-9757-40d4-8a1b-e0024255c9ff" providerId="ADAL" clId="{B151761C-B200-4DB2-A645-1584CD9D1C1E}" dt="2025-02-13T18:01:49.581" v="5527" actId="1076"/>
          <ac:spMkLst>
            <pc:docMk/>
            <pc:sldMk cId="2493945444" sldId="283"/>
            <ac:spMk id="21" creationId="{C5B33539-E29E-A177-FB54-F56ED2F8606B}"/>
          </ac:spMkLst>
        </pc:spChg>
        <pc:spChg chg="add mod">
          <ac:chgData name="Venkateshwaran Balu Soundararajan" userId="a4a0547b-9757-40d4-8a1b-e0024255c9ff" providerId="ADAL" clId="{B151761C-B200-4DB2-A645-1584CD9D1C1E}" dt="2025-02-13T18:01:49.581" v="5527" actId="1076"/>
          <ac:spMkLst>
            <pc:docMk/>
            <pc:sldMk cId="2493945444" sldId="283"/>
            <ac:spMk id="23" creationId="{185B7EFA-4FFF-46B2-2EBB-5C3C5D79D6F7}"/>
          </ac:spMkLst>
        </pc:spChg>
        <pc:spChg chg="add mod">
          <ac:chgData name="Venkateshwaran Balu Soundararajan" userId="a4a0547b-9757-40d4-8a1b-e0024255c9ff" providerId="ADAL" clId="{B151761C-B200-4DB2-A645-1584CD9D1C1E}" dt="2025-02-13T18:01:28.185" v="5520" actId="1076"/>
          <ac:spMkLst>
            <pc:docMk/>
            <pc:sldMk cId="2493945444" sldId="283"/>
            <ac:spMk id="26" creationId="{60C7F144-8371-1870-C249-534FACFD4E86}"/>
          </ac:spMkLst>
        </pc:spChg>
        <pc:picChg chg="add mod">
          <ac:chgData name="Venkateshwaran Balu Soundararajan" userId="a4a0547b-9757-40d4-8a1b-e0024255c9ff" providerId="ADAL" clId="{B151761C-B200-4DB2-A645-1584CD9D1C1E}" dt="2025-02-13T06:51:16.337" v="5075"/>
          <ac:picMkLst>
            <pc:docMk/>
            <pc:sldMk cId="2493945444" sldId="283"/>
            <ac:picMk id="6" creationId="{CE12DA24-39A1-B839-5F61-60FAF28B46A7}"/>
          </ac:picMkLst>
        </pc:picChg>
      </pc:sldChg>
      <pc:sldChg chg="delSp modSp add del mod">
        <pc:chgData name="Venkateshwaran Balu Soundararajan" userId="a4a0547b-9757-40d4-8a1b-e0024255c9ff" providerId="ADAL" clId="{B151761C-B200-4DB2-A645-1584CD9D1C1E}" dt="2025-02-12T23:57:53.785" v="4570" actId="47"/>
        <pc:sldMkLst>
          <pc:docMk/>
          <pc:sldMk cId="3387236113" sldId="284"/>
        </pc:sldMkLst>
      </pc:sldChg>
      <pc:sldChg chg="addSp delSp modSp add del mod ord">
        <pc:chgData name="Venkateshwaran Balu Soundararajan" userId="a4a0547b-9757-40d4-8a1b-e0024255c9ff" providerId="ADAL" clId="{B151761C-B200-4DB2-A645-1584CD9D1C1E}" dt="2025-02-13T07:41:36.677" v="5182" actId="47"/>
        <pc:sldMkLst>
          <pc:docMk/>
          <pc:sldMk cId="1572513988" sldId="285"/>
        </pc:sldMkLst>
      </pc:sldChg>
      <pc:sldChg chg="addSp delSp modSp add mod">
        <pc:chgData name="Venkateshwaran Balu Soundararajan" userId="a4a0547b-9757-40d4-8a1b-e0024255c9ff" providerId="ADAL" clId="{B151761C-B200-4DB2-A645-1584CD9D1C1E}" dt="2025-02-13T05:47:24.846" v="4966" actId="1076"/>
        <pc:sldMkLst>
          <pc:docMk/>
          <pc:sldMk cId="1667292411" sldId="286"/>
        </pc:sldMkLst>
        <pc:spChg chg="mod">
          <ac:chgData name="Venkateshwaran Balu Soundararajan" userId="a4a0547b-9757-40d4-8a1b-e0024255c9ff" providerId="ADAL" clId="{B151761C-B200-4DB2-A645-1584CD9D1C1E}" dt="2025-02-13T00:52:16.092" v="4687" actId="255"/>
          <ac:spMkLst>
            <pc:docMk/>
            <pc:sldMk cId="1667292411" sldId="286"/>
            <ac:spMk id="2" creationId="{60C8AB45-AA14-4ECF-A1CF-17CFB16B43EF}"/>
          </ac:spMkLst>
        </pc:spChg>
        <pc:spChg chg="mod">
          <ac:chgData name="Venkateshwaran Balu Soundararajan" userId="a4a0547b-9757-40d4-8a1b-e0024255c9ff" providerId="ADAL" clId="{B151761C-B200-4DB2-A645-1584CD9D1C1E}" dt="2025-02-13T05:47:24.846" v="4966" actId="1076"/>
          <ac:spMkLst>
            <pc:docMk/>
            <pc:sldMk cId="1667292411" sldId="286"/>
            <ac:spMk id="3" creationId="{B81599B5-D91C-29EB-FBD4-40760FC2B5B5}"/>
          </ac:spMkLst>
        </pc:spChg>
        <pc:picChg chg="add mod">
          <ac:chgData name="Venkateshwaran Balu Soundararajan" userId="a4a0547b-9757-40d4-8a1b-e0024255c9ff" providerId="ADAL" clId="{B151761C-B200-4DB2-A645-1584CD9D1C1E}" dt="2025-02-13T05:06:58.742" v="4762" actId="1036"/>
          <ac:picMkLst>
            <pc:docMk/>
            <pc:sldMk cId="1667292411" sldId="286"/>
            <ac:picMk id="8" creationId="{F5B2E9A8-82BE-B141-13B6-4EA8C92EB955}"/>
          </ac:picMkLst>
        </pc:picChg>
      </pc:sldChg>
      <pc:sldChg chg="add del">
        <pc:chgData name="Venkateshwaran Balu Soundararajan" userId="a4a0547b-9757-40d4-8a1b-e0024255c9ff" providerId="ADAL" clId="{B151761C-B200-4DB2-A645-1584CD9D1C1E}" dt="2025-02-12T21:07:18.143" v="1938"/>
        <pc:sldMkLst>
          <pc:docMk/>
          <pc:sldMk cId="2318439391" sldId="286"/>
        </pc:sldMkLst>
      </pc:sldChg>
      <pc:sldChg chg="addSp delSp modSp add mod">
        <pc:chgData name="Venkateshwaran Balu Soundararajan" userId="a4a0547b-9757-40d4-8a1b-e0024255c9ff" providerId="ADAL" clId="{B151761C-B200-4DB2-A645-1584CD9D1C1E}" dt="2025-02-13T07:49:51.937" v="5252"/>
        <pc:sldMkLst>
          <pc:docMk/>
          <pc:sldMk cId="3974814929" sldId="287"/>
        </pc:sldMkLst>
        <pc:spChg chg="mod">
          <ac:chgData name="Venkateshwaran Balu Soundararajan" userId="a4a0547b-9757-40d4-8a1b-e0024255c9ff" providerId="ADAL" clId="{B151761C-B200-4DB2-A645-1584CD9D1C1E}" dt="2025-02-12T23:47:11.693" v="4177" actId="1076"/>
          <ac:spMkLst>
            <pc:docMk/>
            <pc:sldMk cId="3974814929" sldId="287"/>
            <ac:spMk id="2" creationId="{BFEDE04F-D767-21F5-DE73-2239705BCF91}"/>
          </ac:spMkLst>
        </pc:spChg>
        <pc:spChg chg="mod">
          <ac:chgData name="Venkateshwaran Balu Soundararajan" userId="a4a0547b-9757-40d4-8a1b-e0024255c9ff" providerId="ADAL" clId="{B151761C-B200-4DB2-A645-1584CD9D1C1E}" dt="2025-02-13T05:46:50.596" v="4964" actId="1076"/>
          <ac:spMkLst>
            <pc:docMk/>
            <pc:sldMk cId="3974814929" sldId="287"/>
            <ac:spMk id="3" creationId="{D76C46A9-61C3-44E5-7A4F-2B60B6917E1A}"/>
          </ac:spMkLst>
        </pc:spChg>
        <pc:spChg chg="mod">
          <ac:chgData name="Venkateshwaran Balu Soundararajan" userId="a4a0547b-9757-40d4-8a1b-e0024255c9ff" providerId="ADAL" clId="{B151761C-B200-4DB2-A645-1584CD9D1C1E}" dt="2025-02-13T05:26:10.851" v="4836" actId="14100"/>
          <ac:spMkLst>
            <pc:docMk/>
            <pc:sldMk cId="3974814929" sldId="287"/>
            <ac:spMk id="7" creationId="{50D022C5-872E-C171-1AD5-43FE78602F33}"/>
          </ac:spMkLst>
        </pc:spChg>
        <pc:spChg chg="add mod">
          <ac:chgData name="Venkateshwaran Balu Soundararajan" userId="a4a0547b-9757-40d4-8a1b-e0024255c9ff" providerId="ADAL" clId="{B151761C-B200-4DB2-A645-1584CD9D1C1E}" dt="2025-02-13T05:26:18.029" v="4837" actId="14100"/>
          <ac:spMkLst>
            <pc:docMk/>
            <pc:sldMk cId="3974814929" sldId="287"/>
            <ac:spMk id="9" creationId="{81298A7D-2FEE-B9CB-23F2-B7111BE3BAFA}"/>
          </ac:spMkLst>
        </pc:spChg>
        <pc:picChg chg="add mod">
          <ac:chgData name="Venkateshwaran Balu Soundararajan" userId="a4a0547b-9757-40d4-8a1b-e0024255c9ff" providerId="ADAL" clId="{B151761C-B200-4DB2-A645-1584CD9D1C1E}" dt="2025-02-13T07:49:51.937" v="5252"/>
          <ac:picMkLst>
            <pc:docMk/>
            <pc:sldMk cId="3974814929" sldId="287"/>
            <ac:picMk id="12" creationId="{1EF25FC3-EE36-F602-6451-4B9405309673}"/>
          </ac:picMkLst>
        </pc:picChg>
      </pc:sldChg>
      <pc:sldChg chg="delSp modSp add del mod">
        <pc:chgData name="Venkateshwaran Balu Soundararajan" userId="a4a0547b-9757-40d4-8a1b-e0024255c9ff" providerId="ADAL" clId="{B151761C-B200-4DB2-A645-1584CD9D1C1E}" dt="2025-02-12T21:35:41.022" v="2714" actId="47"/>
        <pc:sldMkLst>
          <pc:docMk/>
          <pc:sldMk cId="811842855" sldId="288"/>
        </pc:sldMkLst>
      </pc:sldChg>
      <pc:sldChg chg="addSp delSp modSp add mod">
        <pc:chgData name="Venkateshwaran Balu Soundararajan" userId="a4a0547b-9757-40d4-8a1b-e0024255c9ff" providerId="ADAL" clId="{B151761C-B200-4DB2-A645-1584CD9D1C1E}" dt="2025-02-12T23:18:40.968" v="3784" actId="115"/>
        <pc:sldMkLst>
          <pc:docMk/>
          <pc:sldMk cId="3066329010" sldId="288"/>
        </pc:sldMkLst>
        <pc:spChg chg="add mod">
          <ac:chgData name="Venkateshwaran Balu Soundararajan" userId="a4a0547b-9757-40d4-8a1b-e0024255c9ff" providerId="ADAL" clId="{B151761C-B200-4DB2-A645-1584CD9D1C1E}" dt="2025-02-12T23:18:38.466" v="3783" actId="115"/>
          <ac:spMkLst>
            <pc:docMk/>
            <pc:sldMk cId="3066329010" sldId="288"/>
            <ac:spMk id="11" creationId="{40E52346-D268-6B0D-BD14-CAACA35CDAA1}"/>
          </ac:spMkLst>
        </pc:spChg>
        <pc:spChg chg="add mod">
          <ac:chgData name="Venkateshwaran Balu Soundararajan" userId="a4a0547b-9757-40d4-8a1b-e0024255c9ff" providerId="ADAL" clId="{B151761C-B200-4DB2-A645-1584CD9D1C1E}" dt="2025-02-12T23:17:16.084" v="3779" actId="207"/>
          <ac:spMkLst>
            <pc:docMk/>
            <pc:sldMk cId="3066329010" sldId="288"/>
            <ac:spMk id="13" creationId="{15BD18C9-B809-A17E-AAED-E8371FA5FA2C}"/>
          </ac:spMkLst>
        </pc:spChg>
        <pc:spChg chg="add mod">
          <ac:chgData name="Venkateshwaran Balu Soundararajan" userId="a4a0547b-9757-40d4-8a1b-e0024255c9ff" providerId="ADAL" clId="{B151761C-B200-4DB2-A645-1584CD9D1C1E}" dt="2025-02-12T23:14:21.073" v="3743" actId="1076"/>
          <ac:spMkLst>
            <pc:docMk/>
            <pc:sldMk cId="3066329010" sldId="288"/>
            <ac:spMk id="19" creationId="{A7C4B911-4B68-EF16-4B13-B44EE041609F}"/>
          </ac:spMkLst>
        </pc:spChg>
        <pc:spChg chg="add mod">
          <ac:chgData name="Venkateshwaran Balu Soundararajan" userId="a4a0547b-9757-40d4-8a1b-e0024255c9ff" providerId="ADAL" clId="{B151761C-B200-4DB2-A645-1584CD9D1C1E}" dt="2025-02-12T23:18:40.968" v="3784" actId="115"/>
          <ac:spMkLst>
            <pc:docMk/>
            <pc:sldMk cId="3066329010" sldId="288"/>
            <ac:spMk id="20" creationId="{E909B004-3CEA-D201-9A65-2ACF9783C625}"/>
          </ac:spMkLst>
        </pc:spChg>
        <pc:picChg chg="add mod">
          <ac:chgData name="Venkateshwaran Balu Soundararajan" userId="a4a0547b-9757-40d4-8a1b-e0024255c9ff" providerId="ADAL" clId="{B151761C-B200-4DB2-A645-1584CD9D1C1E}" dt="2025-02-12T23:18:33.904" v="3782" actId="1076"/>
          <ac:picMkLst>
            <pc:docMk/>
            <pc:sldMk cId="3066329010" sldId="288"/>
            <ac:picMk id="15" creationId="{709C1ED1-4797-89D1-EBDF-43DE136186F7}"/>
          </ac:picMkLst>
        </pc:picChg>
        <pc:picChg chg="add mod">
          <ac:chgData name="Venkateshwaran Balu Soundararajan" userId="a4a0547b-9757-40d4-8a1b-e0024255c9ff" providerId="ADAL" clId="{B151761C-B200-4DB2-A645-1584CD9D1C1E}" dt="2025-02-12T23:18:28.683" v="3781" actId="1440"/>
          <ac:picMkLst>
            <pc:docMk/>
            <pc:sldMk cId="3066329010" sldId="288"/>
            <ac:picMk id="17" creationId="{6CA78348-EA0F-237C-FA78-194D39750413}"/>
          </ac:picMkLst>
        </pc:picChg>
      </pc:sldChg>
      <pc:sldChg chg="addSp delSp modSp add mod">
        <pc:chgData name="Venkateshwaran Balu Soundararajan" userId="a4a0547b-9757-40d4-8a1b-e0024255c9ff" providerId="ADAL" clId="{B151761C-B200-4DB2-A645-1584CD9D1C1E}" dt="2025-02-13T18:06:55.904" v="5601" actId="1076"/>
        <pc:sldMkLst>
          <pc:docMk/>
          <pc:sldMk cId="2388125005" sldId="289"/>
        </pc:sldMkLst>
        <pc:spChg chg="mod">
          <ac:chgData name="Venkateshwaran Balu Soundararajan" userId="a4a0547b-9757-40d4-8a1b-e0024255c9ff" providerId="ADAL" clId="{B151761C-B200-4DB2-A645-1584CD9D1C1E}" dt="2025-02-12T23:19:43.273" v="3830" actId="115"/>
          <ac:spMkLst>
            <pc:docMk/>
            <pc:sldMk cId="2388125005" sldId="289"/>
            <ac:spMk id="2" creationId="{DCB00187-38CD-A9AF-F978-859915F52C81}"/>
          </ac:spMkLst>
        </pc:spChg>
        <pc:graphicFrameChg chg="add mod modGraphic">
          <ac:chgData name="Venkateshwaran Balu Soundararajan" userId="a4a0547b-9757-40d4-8a1b-e0024255c9ff" providerId="ADAL" clId="{B151761C-B200-4DB2-A645-1584CD9D1C1E}" dt="2025-02-13T18:06:55.904" v="5601" actId="1076"/>
          <ac:graphicFrameMkLst>
            <pc:docMk/>
            <pc:sldMk cId="2388125005" sldId="289"/>
            <ac:graphicFrameMk id="6" creationId="{EFC23E2B-F3D2-03FC-1F32-3A5094E3CC4B}"/>
          </ac:graphicFrameMkLst>
        </pc:graphicFrameChg>
        <pc:picChg chg="add mod">
          <ac:chgData name="Venkateshwaran Balu Soundararajan" userId="a4a0547b-9757-40d4-8a1b-e0024255c9ff" providerId="ADAL" clId="{B151761C-B200-4DB2-A645-1584CD9D1C1E}" dt="2025-02-13T01:13:12.796" v="4691"/>
          <ac:picMkLst>
            <pc:docMk/>
            <pc:sldMk cId="2388125005" sldId="289"/>
            <ac:picMk id="8" creationId="{86AB012F-F2EF-458C-2B48-CB6CC820E721}"/>
          </ac:picMkLst>
        </pc:picChg>
      </pc:sldChg>
      <pc:sldChg chg="addSp delSp modSp add del mod ord">
        <pc:chgData name="Venkateshwaran Balu Soundararajan" userId="a4a0547b-9757-40d4-8a1b-e0024255c9ff" providerId="ADAL" clId="{B151761C-B200-4DB2-A645-1584CD9D1C1E}" dt="2025-02-12T21:35:15.957" v="2677" actId="47"/>
        <pc:sldMkLst>
          <pc:docMk/>
          <pc:sldMk cId="2597128513" sldId="289"/>
        </pc:sldMkLst>
      </pc:sldChg>
      <pc:sldChg chg="addSp modSp add mod">
        <pc:chgData name="Venkateshwaran Balu Soundararajan" userId="a4a0547b-9757-40d4-8a1b-e0024255c9ff" providerId="ADAL" clId="{B151761C-B200-4DB2-A645-1584CD9D1C1E}" dt="2025-02-13T18:30:35.644" v="5748" actId="1076"/>
        <pc:sldMkLst>
          <pc:docMk/>
          <pc:sldMk cId="3667856477" sldId="290"/>
        </pc:sldMkLst>
        <pc:spChg chg="mod">
          <ac:chgData name="Venkateshwaran Balu Soundararajan" userId="a4a0547b-9757-40d4-8a1b-e0024255c9ff" providerId="ADAL" clId="{B151761C-B200-4DB2-A645-1584CD9D1C1E}" dt="2025-02-12T23:31:40.043" v="4025" actId="313"/>
          <ac:spMkLst>
            <pc:docMk/>
            <pc:sldMk cId="3667856477" sldId="290"/>
            <ac:spMk id="2" creationId="{C7D62905-9DCE-39B1-72F6-9DDBD9FCA3B6}"/>
          </ac:spMkLst>
        </pc:spChg>
        <pc:picChg chg="add mod">
          <ac:chgData name="Venkateshwaran Balu Soundararajan" userId="a4a0547b-9757-40d4-8a1b-e0024255c9ff" providerId="ADAL" clId="{B151761C-B200-4DB2-A645-1584CD9D1C1E}" dt="2025-02-13T01:13:15.876" v="4692"/>
          <ac:picMkLst>
            <pc:docMk/>
            <pc:sldMk cId="3667856477" sldId="290"/>
            <ac:picMk id="4" creationId="{9FA5FD1D-DEF5-8EEA-7A9C-B6A0D141C9D4}"/>
          </ac:picMkLst>
        </pc:picChg>
        <pc:picChg chg="add mod">
          <ac:chgData name="Venkateshwaran Balu Soundararajan" userId="a4a0547b-9757-40d4-8a1b-e0024255c9ff" providerId="ADAL" clId="{B151761C-B200-4DB2-A645-1584CD9D1C1E}" dt="2025-02-13T18:30:29.431" v="5746"/>
          <ac:picMkLst>
            <pc:docMk/>
            <pc:sldMk cId="3667856477" sldId="290"/>
            <ac:picMk id="5" creationId="{0CF83615-D32A-F5D1-A729-E0D308A610CC}"/>
          </ac:picMkLst>
        </pc:picChg>
        <pc:picChg chg="add mod">
          <ac:chgData name="Venkateshwaran Balu Soundararajan" userId="a4a0547b-9757-40d4-8a1b-e0024255c9ff" providerId="ADAL" clId="{B151761C-B200-4DB2-A645-1584CD9D1C1E}" dt="2025-02-13T18:30:35.644" v="5748" actId="1076"/>
          <ac:picMkLst>
            <pc:docMk/>
            <pc:sldMk cId="3667856477" sldId="290"/>
            <ac:picMk id="6" creationId="{F2DD0336-6E09-382B-CFFC-5DFA5830B6BB}"/>
          </ac:picMkLst>
        </pc:picChg>
      </pc:sldChg>
      <pc:sldChg chg="addSp modSp mod">
        <pc:chgData name="Venkateshwaran Balu Soundararajan" userId="a4a0547b-9757-40d4-8a1b-e0024255c9ff" providerId="ADAL" clId="{B151761C-B200-4DB2-A645-1584CD9D1C1E}" dt="2025-02-13T07:45:47.853" v="5242" actId="115"/>
        <pc:sldMkLst>
          <pc:docMk/>
          <pc:sldMk cId="3590220680" sldId="291"/>
        </pc:sldMkLst>
        <pc:spChg chg="mod">
          <ac:chgData name="Venkateshwaran Balu Soundararajan" userId="a4a0547b-9757-40d4-8a1b-e0024255c9ff" providerId="ADAL" clId="{B151761C-B200-4DB2-A645-1584CD9D1C1E}" dt="2025-02-13T07:45:47.853" v="5242" actId="115"/>
          <ac:spMkLst>
            <pc:docMk/>
            <pc:sldMk cId="3590220680" sldId="291"/>
            <ac:spMk id="2" creationId="{EE26FEDD-56CD-FCBC-6CF6-E793E14A2445}"/>
          </ac:spMkLst>
        </pc:spChg>
        <pc:spChg chg="mod">
          <ac:chgData name="Venkateshwaran Balu Soundararajan" userId="a4a0547b-9757-40d4-8a1b-e0024255c9ff" providerId="ADAL" clId="{B151761C-B200-4DB2-A645-1584CD9D1C1E}" dt="2025-02-13T07:44:55.209" v="5225" actId="6549"/>
          <ac:spMkLst>
            <pc:docMk/>
            <pc:sldMk cId="3590220680" sldId="291"/>
            <ac:spMk id="6" creationId="{EC9FC9DF-703C-DD49-C22F-6F14D26B3D1A}"/>
          </ac:spMkLst>
        </pc:spChg>
        <pc:picChg chg="add mod">
          <ac:chgData name="Venkateshwaran Balu Soundararajan" userId="a4a0547b-9757-40d4-8a1b-e0024255c9ff" providerId="ADAL" clId="{B151761C-B200-4DB2-A645-1584CD9D1C1E}" dt="2025-02-13T03:59:00.668" v="4701"/>
          <ac:picMkLst>
            <pc:docMk/>
            <pc:sldMk cId="3590220680" sldId="291"/>
            <ac:picMk id="3" creationId="{63B9CB5A-2E14-E815-D9D7-3473BB0B8BED}"/>
          </ac:picMkLst>
        </pc:picChg>
        <pc:picChg chg="add mod">
          <ac:chgData name="Venkateshwaran Balu Soundararajan" userId="a4a0547b-9757-40d4-8a1b-e0024255c9ff" providerId="ADAL" clId="{B151761C-B200-4DB2-A645-1584CD9D1C1E}" dt="2025-02-13T06:53:55.242" v="5079"/>
          <ac:picMkLst>
            <pc:docMk/>
            <pc:sldMk cId="3590220680" sldId="291"/>
            <ac:picMk id="7" creationId="{261A48BC-2ACF-7ACA-7800-864F4808B835}"/>
          </ac:picMkLst>
        </pc:picChg>
      </pc:sldChg>
      <pc:sldChg chg="addSp modSp mod">
        <pc:chgData name="Venkateshwaran Balu Soundararajan" userId="a4a0547b-9757-40d4-8a1b-e0024255c9ff" providerId="ADAL" clId="{B151761C-B200-4DB2-A645-1584CD9D1C1E}" dt="2025-02-13T07:45:28.264" v="5237" actId="20577"/>
        <pc:sldMkLst>
          <pc:docMk/>
          <pc:sldMk cId="849546894" sldId="294"/>
        </pc:sldMkLst>
        <pc:spChg chg="mod">
          <ac:chgData name="Venkateshwaran Balu Soundararajan" userId="a4a0547b-9757-40d4-8a1b-e0024255c9ff" providerId="ADAL" clId="{B151761C-B200-4DB2-A645-1584CD9D1C1E}" dt="2025-02-13T07:45:28.264" v="5237" actId="20577"/>
          <ac:spMkLst>
            <pc:docMk/>
            <pc:sldMk cId="849546894" sldId="294"/>
            <ac:spMk id="2" creationId="{FC91C89D-0672-CCDF-8291-691B708B2A6D}"/>
          </ac:spMkLst>
        </pc:spChg>
        <pc:picChg chg="add mod">
          <ac:chgData name="Venkateshwaran Balu Soundararajan" userId="a4a0547b-9757-40d4-8a1b-e0024255c9ff" providerId="ADAL" clId="{B151761C-B200-4DB2-A645-1584CD9D1C1E}" dt="2025-02-13T03:59:12.806" v="4703"/>
          <ac:picMkLst>
            <pc:docMk/>
            <pc:sldMk cId="849546894" sldId="294"/>
            <ac:picMk id="3" creationId="{3B26122A-B9CE-8425-49DE-801C664208E4}"/>
          </ac:picMkLst>
        </pc:picChg>
      </pc:sldChg>
      <pc:sldChg chg="addSp modSp mod">
        <pc:chgData name="Venkateshwaran Balu Soundararajan" userId="a4a0547b-9757-40d4-8a1b-e0024255c9ff" providerId="ADAL" clId="{B151761C-B200-4DB2-A645-1584CD9D1C1E}" dt="2025-02-13T07:50:41.681" v="5255" actId="1076"/>
        <pc:sldMkLst>
          <pc:docMk/>
          <pc:sldMk cId="3256737693" sldId="295"/>
        </pc:sldMkLst>
        <pc:spChg chg="mod">
          <ac:chgData name="Venkateshwaran Balu Soundararajan" userId="a4a0547b-9757-40d4-8a1b-e0024255c9ff" providerId="ADAL" clId="{B151761C-B200-4DB2-A645-1584CD9D1C1E}" dt="2025-02-13T05:10:30.346" v="4773" actId="20577"/>
          <ac:spMkLst>
            <pc:docMk/>
            <pc:sldMk cId="3256737693" sldId="295"/>
            <ac:spMk id="2" creationId="{AC908038-67AA-E934-1D63-284777242423}"/>
          </ac:spMkLst>
        </pc:spChg>
        <pc:spChg chg="mod">
          <ac:chgData name="Venkateshwaran Balu Soundararajan" userId="a4a0547b-9757-40d4-8a1b-e0024255c9ff" providerId="ADAL" clId="{B151761C-B200-4DB2-A645-1584CD9D1C1E}" dt="2025-02-13T07:44:44.282" v="5222" actId="207"/>
          <ac:spMkLst>
            <pc:docMk/>
            <pc:sldMk cId="3256737693" sldId="295"/>
            <ac:spMk id="8" creationId="{43119A65-2E72-49F8-8B7E-CA48080F4BF2}"/>
          </ac:spMkLst>
        </pc:spChg>
        <pc:picChg chg="add mod">
          <ac:chgData name="Venkateshwaran Balu Soundararajan" userId="a4a0547b-9757-40d4-8a1b-e0024255c9ff" providerId="ADAL" clId="{B151761C-B200-4DB2-A645-1584CD9D1C1E}" dt="2025-02-13T03:58:56.524" v="4700"/>
          <ac:picMkLst>
            <pc:docMk/>
            <pc:sldMk cId="3256737693" sldId="295"/>
            <ac:picMk id="3" creationId="{3E46DA30-4921-8742-8CDF-53F71598903A}"/>
          </ac:picMkLst>
        </pc:picChg>
        <pc:picChg chg="mod">
          <ac:chgData name="Venkateshwaran Balu Soundararajan" userId="a4a0547b-9757-40d4-8a1b-e0024255c9ff" providerId="ADAL" clId="{B151761C-B200-4DB2-A645-1584CD9D1C1E}" dt="2025-02-13T07:50:41.681" v="5255" actId="1076"/>
          <ac:picMkLst>
            <pc:docMk/>
            <pc:sldMk cId="3256737693" sldId="295"/>
            <ac:picMk id="5" creationId="{278B6C4B-2D41-86EF-C7D4-4058A4DD4E79}"/>
          </ac:picMkLst>
        </pc:picChg>
        <pc:picChg chg="mod">
          <ac:chgData name="Venkateshwaran Balu Soundararajan" userId="a4a0547b-9757-40d4-8a1b-e0024255c9ff" providerId="ADAL" clId="{B151761C-B200-4DB2-A645-1584CD9D1C1E}" dt="2025-02-13T07:50:39.337" v="5254" actId="1076"/>
          <ac:picMkLst>
            <pc:docMk/>
            <pc:sldMk cId="3256737693" sldId="295"/>
            <ac:picMk id="7" creationId="{C13B502A-B6FA-E00F-9D41-20272A3888E8}"/>
          </ac:picMkLst>
        </pc:picChg>
        <pc:picChg chg="add mod">
          <ac:chgData name="Venkateshwaran Balu Soundararajan" userId="a4a0547b-9757-40d4-8a1b-e0024255c9ff" providerId="ADAL" clId="{B151761C-B200-4DB2-A645-1584CD9D1C1E}" dt="2025-02-13T06:54:00.624" v="5080"/>
          <ac:picMkLst>
            <pc:docMk/>
            <pc:sldMk cId="3256737693" sldId="295"/>
            <ac:picMk id="9" creationId="{E2C178C1-F1E6-C577-75E7-9FBD88F4C115}"/>
          </ac:picMkLst>
        </pc:picChg>
      </pc:sldChg>
      <pc:sldChg chg="new del">
        <pc:chgData name="Venkateshwaran Balu Soundararajan" userId="a4a0547b-9757-40d4-8a1b-e0024255c9ff" providerId="ADAL" clId="{B151761C-B200-4DB2-A645-1584CD9D1C1E}" dt="2025-02-13T05:12:58.760" v="4784" actId="47"/>
        <pc:sldMkLst>
          <pc:docMk/>
          <pc:sldMk cId="267986805" sldId="296"/>
        </pc:sldMkLst>
      </pc:sldChg>
      <pc:sldChg chg="addSp modSp mod">
        <pc:chgData name="Venkateshwaran Balu Soundararajan" userId="a4a0547b-9757-40d4-8a1b-e0024255c9ff" providerId="ADAL" clId="{B151761C-B200-4DB2-A645-1584CD9D1C1E}" dt="2025-02-13T07:45:42.408" v="5241" actId="115"/>
        <pc:sldMkLst>
          <pc:docMk/>
          <pc:sldMk cId="2361941379" sldId="297"/>
        </pc:sldMkLst>
        <pc:spChg chg="mod">
          <ac:chgData name="Venkateshwaran Balu Soundararajan" userId="a4a0547b-9757-40d4-8a1b-e0024255c9ff" providerId="ADAL" clId="{B151761C-B200-4DB2-A645-1584CD9D1C1E}" dt="2025-02-13T07:45:42.408" v="5241" actId="115"/>
          <ac:spMkLst>
            <pc:docMk/>
            <pc:sldMk cId="2361941379" sldId="297"/>
            <ac:spMk id="2" creationId="{E3BE33F4-2839-B20E-C999-BDA3F126DE26}"/>
          </ac:spMkLst>
        </pc:spChg>
        <pc:spChg chg="mod">
          <ac:chgData name="Venkateshwaran Balu Soundararajan" userId="a4a0547b-9757-40d4-8a1b-e0024255c9ff" providerId="ADAL" clId="{B151761C-B200-4DB2-A645-1584CD9D1C1E}" dt="2025-02-13T07:45:01.603" v="5227" actId="5793"/>
          <ac:spMkLst>
            <pc:docMk/>
            <pc:sldMk cId="2361941379" sldId="297"/>
            <ac:spMk id="7" creationId="{699B327C-AE73-8D38-1564-11E89B875C93}"/>
          </ac:spMkLst>
        </pc:spChg>
        <pc:picChg chg="add mod">
          <ac:chgData name="Venkateshwaran Balu Soundararajan" userId="a4a0547b-9757-40d4-8a1b-e0024255c9ff" providerId="ADAL" clId="{B151761C-B200-4DB2-A645-1584CD9D1C1E}" dt="2025-02-13T06:51:09.222" v="5074"/>
          <ac:picMkLst>
            <pc:docMk/>
            <pc:sldMk cId="2361941379" sldId="297"/>
            <ac:picMk id="5" creationId="{7E0AD75E-7093-FA01-D9E0-95EDA19E1EA0}"/>
          </ac:picMkLst>
        </pc:picChg>
        <pc:picChg chg="add mod">
          <ac:chgData name="Venkateshwaran Balu Soundararajan" userId="a4a0547b-9757-40d4-8a1b-e0024255c9ff" providerId="ADAL" clId="{B151761C-B200-4DB2-A645-1584CD9D1C1E}" dt="2025-02-13T06:53:50.620" v="5078"/>
          <ac:picMkLst>
            <pc:docMk/>
            <pc:sldMk cId="2361941379" sldId="297"/>
            <ac:picMk id="8" creationId="{9CC514D1-EDC8-A14F-801E-E0E4B0AA0A0A}"/>
          </ac:picMkLst>
        </pc:picChg>
      </pc:sldChg>
      <pc:sldChg chg="add del">
        <pc:chgData name="Venkateshwaran Balu Soundararajan" userId="a4a0547b-9757-40d4-8a1b-e0024255c9ff" providerId="ADAL" clId="{B151761C-B200-4DB2-A645-1584CD9D1C1E}" dt="2025-02-13T06:10:49.048" v="5059" actId="2890"/>
        <pc:sldMkLst>
          <pc:docMk/>
          <pc:sldMk cId="3528764552" sldId="297"/>
        </pc:sldMkLst>
      </pc:sldChg>
      <pc:sldChg chg="new del">
        <pc:chgData name="Venkateshwaran Balu Soundararajan" userId="a4a0547b-9757-40d4-8a1b-e0024255c9ff" providerId="ADAL" clId="{B151761C-B200-4DB2-A645-1584CD9D1C1E}" dt="2025-02-13T06:20:17.298" v="5061" actId="680"/>
        <pc:sldMkLst>
          <pc:docMk/>
          <pc:sldMk cId="3803595873" sldId="297"/>
        </pc:sldMkLst>
      </pc:sldChg>
      <pc:sldChg chg="addSp modSp add mod ord">
        <pc:chgData name="Venkateshwaran Balu Soundararajan" userId="a4a0547b-9757-40d4-8a1b-e0024255c9ff" providerId="ADAL" clId="{B151761C-B200-4DB2-A645-1584CD9D1C1E}" dt="2025-02-13T18:09:28.893" v="5620"/>
        <pc:sldMkLst>
          <pc:docMk/>
          <pc:sldMk cId="883295172" sldId="298"/>
        </pc:sldMkLst>
        <pc:spChg chg="mod">
          <ac:chgData name="Venkateshwaran Balu Soundararajan" userId="a4a0547b-9757-40d4-8a1b-e0024255c9ff" providerId="ADAL" clId="{B151761C-B200-4DB2-A645-1584CD9D1C1E}" dt="2025-02-13T18:07:46.431" v="5604" actId="14100"/>
          <ac:spMkLst>
            <pc:docMk/>
            <pc:sldMk cId="883295172" sldId="298"/>
            <ac:spMk id="2" creationId="{7BA73986-C797-C318-C0A5-5E3E57C33BDC}"/>
          </ac:spMkLst>
        </pc:spChg>
        <pc:spChg chg="add mod">
          <ac:chgData name="Venkateshwaran Balu Soundararajan" userId="a4a0547b-9757-40d4-8a1b-e0024255c9ff" providerId="ADAL" clId="{B151761C-B200-4DB2-A645-1584CD9D1C1E}" dt="2025-02-13T18:09:28.893" v="5620"/>
          <ac:spMkLst>
            <pc:docMk/>
            <pc:sldMk cId="883295172" sldId="298"/>
            <ac:spMk id="6" creationId="{383712F7-68F5-6E69-8B95-41909FD3247C}"/>
          </ac:spMkLst>
        </pc:spChg>
        <pc:picChg chg="add mod">
          <ac:chgData name="Venkateshwaran Balu Soundararajan" userId="a4a0547b-9757-40d4-8a1b-e0024255c9ff" providerId="ADAL" clId="{B151761C-B200-4DB2-A645-1584CD9D1C1E}" dt="2025-02-13T18:02:32.733" v="5567" actId="1076"/>
          <ac:picMkLst>
            <pc:docMk/>
            <pc:sldMk cId="883295172" sldId="298"/>
            <ac:picMk id="4" creationId="{4583A2F4-F4D3-9A0A-CF54-AC1685B3F187}"/>
          </ac:picMkLst>
        </pc:picChg>
        <pc:picChg chg="add mod">
          <ac:chgData name="Venkateshwaran Balu Soundararajan" userId="a4a0547b-9757-40d4-8a1b-e0024255c9ff" providerId="ADAL" clId="{B151761C-B200-4DB2-A645-1584CD9D1C1E}" dt="2025-02-13T18:05:05.616" v="5588" actId="1076"/>
          <ac:picMkLst>
            <pc:docMk/>
            <pc:sldMk cId="883295172" sldId="298"/>
            <ac:picMk id="10" creationId="{7664465D-9431-DB13-2CDF-62B532FA11F9}"/>
          </ac:picMkLst>
        </pc:picChg>
      </pc:sldChg>
      <pc:sldChg chg="add del">
        <pc:chgData name="Venkateshwaran Balu Soundararajan" userId="a4a0547b-9757-40d4-8a1b-e0024255c9ff" providerId="ADAL" clId="{B151761C-B200-4DB2-A645-1584CD9D1C1E}" dt="2025-02-13T18:02:24.751" v="5563"/>
        <pc:sldMkLst>
          <pc:docMk/>
          <pc:sldMk cId="2830275884" sldId="299"/>
        </pc:sldMkLst>
      </pc:sldChg>
    </pc:docChg>
  </pc:docChgLst>
  <pc:docChgLst>
    <pc:chgData name="Venkateshwaran Balu Soundararajan" userId="S::venkateshwaran.balus@ucalgary.ca::a4a0547b-9757-40d4-8a1b-e0024255c9ff" providerId="AD" clId="Web-{89F9CB97-CD19-9625-429B-8B372202EED9}"/>
    <pc:docChg chg="modSld">
      <pc:chgData name="Venkateshwaran Balu Soundararajan" userId="S::venkateshwaran.balus@ucalgary.ca::a4a0547b-9757-40d4-8a1b-e0024255c9ff" providerId="AD" clId="Web-{89F9CB97-CD19-9625-429B-8B372202EED9}" dt="2025-03-07T19:16:52.276" v="3" actId="1076"/>
      <pc:docMkLst>
        <pc:docMk/>
      </pc:docMkLst>
      <pc:sldChg chg="addSp delSp modSp">
        <pc:chgData name="Venkateshwaran Balu Soundararajan" userId="S::venkateshwaran.balus@ucalgary.ca::a4a0547b-9757-40d4-8a1b-e0024255c9ff" providerId="AD" clId="Web-{89F9CB97-CD19-9625-429B-8B372202EED9}" dt="2025-03-07T19:16:52.276" v="3" actId="1076"/>
        <pc:sldMkLst>
          <pc:docMk/>
          <pc:sldMk cId="3246251223" sldId="273"/>
        </pc:sldMkLst>
        <pc:picChg chg="del">
          <ac:chgData name="Venkateshwaran Balu Soundararajan" userId="S::venkateshwaran.balus@ucalgary.ca::a4a0547b-9757-40d4-8a1b-e0024255c9ff" providerId="AD" clId="Web-{89F9CB97-CD19-9625-429B-8B372202EED9}" dt="2025-03-07T19:16:44.072" v="0"/>
          <ac:picMkLst>
            <pc:docMk/>
            <pc:sldMk cId="3246251223" sldId="273"/>
            <ac:picMk id="3" creationId="{2B961C82-043B-470F-F18F-F9846CFF63C6}"/>
          </ac:picMkLst>
        </pc:picChg>
        <pc:picChg chg="add mod">
          <ac:chgData name="Venkateshwaran Balu Soundararajan" userId="S::venkateshwaran.balus@ucalgary.ca::a4a0547b-9757-40d4-8a1b-e0024255c9ff" providerId="AD" clId="Web-{89F9CB97-CD19-9625-429B-8B372202EED9}" dt="2025-03-07T19:16:52.276" v="3" actId="1076"/>
          <ac:picMkLst>
            <pc:docMk/>
            <pc:sldMk cId="3246251223" sldId="273"/>
            <ac:picMk id="6" creationId="{D4C4510F-EAD7-8DC9-B5AF-1CBE94AD636D}"/>
          </ac:picMkLst>
        </pc:picChg>
      </pc:sldChg>
    </pc:docChg>
  </pc:docChgLst>
  <pc:docChgLst>
    <pc:chgData name="Sri Harsha Tuttaganti" userId="S::sriharsha.tuttaganti@ucalgary.ca::6d2e5222-74bb-45db-84f3-2df1a426c894" providerId="AD" clId="Web-{E88C7A74-73CA-702D-43A0-A1369735BA6A}"/>
    <pc:docChg chg="addSld modSld">
      <pc:chgData name="Sri Harsha Tuttaganti" userId="S::sriharsha.tuttaganti@ucalgary.ca::6d2e5222-74bb-45db-84f3-2df1a426c894" providerId="AD" clId="Web-{E88C7A74-73CA-702D-43A0-A1369735BA6A}" dt="2025-02-13T07:25:11.686" v="408" actId="1076"/>
      <pc:docMkLst>
        <pc:docMk/>
      </pc:docMkLst>
      <pc:sldChg chg="addSp modSp">
        <pc:chgData name="Sri Harsha Tuttaganti" userId="S::sriharsha.tuttaganti@ucalgary.ca::6d2e5222-74bb-45db-84f3-2df1a426c894" providerId="AD" clId="Web-{E88C7A74-73CA-702D-43A0-A1369735BA6A}" dt="2025-02-13T06:51:08.633" v="225" actId="14100"/>
        <pc:sldMkLst>
          <pc:docMk/>
          <pc:sldMk cId="955224699" sldId="264"/>
        </pc:sldMkLst>
        <pc:spChg chg="add mod">
          <ac:chgData name="Sri Harsha Tuttaganti" userId="S::sriharsha.tuttaganti@ucalgary.ca::6d2e5222-74bb-45db-84f3-2df1a426c894" providerId="AD" clId="Web-{E88C7A74-73CA-702D-43A0-A1369735BA6A}" dt="2025-02-13T06:51:08.633" v="225" actId="14100"/>
          <ac:spMkLst>
            <pc:docMk/>
            <pc:sldMk cId="955224699" sldId="264"/>
            <ac:spMk id="12" creationId="{B4CE9C27-FB75-3DD6-33C9-A30226CE245C}"/>
          </ac:spMkLst>
        </pc:spChg>
      </pc:sldChg>
      <pc:sldChg chg="addSp delSp modSp">
        <pc:chgData name="Sri Harsha Tuttaganti" userId="S::sriharsha.tuttaganti@ucalgary.ca::6d2e5222-74bb-45db-84f3-2df1a426c894" providerId="AD" clId="Web-{E88C7A74-73CA-702D-43A0-A1369735BA6A}" dt="2025-02-13T06:49:24.446" v="195" actId="14100"/>
        <pc:sldMkLst>
          <pc:docMk/>
          <pc:sldMk cId="1502137844" sldId="272"/>
        </pc:sldMkLst>
        <pc:spChg chg="add mod">
          <ac:chgData name="Sri Harsha Tuttaganti" userId="S::sriharsha.tuttaganti@ucalgary.ca::6d2e5222-74bb-45db-84f3-2df1a426c894" providerId="AD" clId="Web-{E88C7A74-73CA-702D-43A0-A1369735BA6A}" dt="2025-02-13T06:49:21.368" v="193" actId="20577"/>
          <ac:spMkLst>
            <pc:docMk/>
            <pc:sldMk cId="1502137844" sldId="272"/>
            <ac:spMk id="5" creationId="{3DD58FCE-DEBF-503E-3C6A-F8165FAFFC74}"/>
          </ac:spMkLst>
        </pc:spChg>
        <pc:picChg chg="mod">
          <ac:chgData name="Sri Harsha Tuttaganti" userId="S::sriharsha.tuttaganti@ucalgary.ca::6d2e5222-74bb-45db-84f3-2df1a426c894" providerId="AD" clId="Web-{E88C7A74-73CA-702D-43A0-A1369735BA6A}" dt="2025-02-13T06:49:24.446" v="195" actId="14100"/>
          <ac:picMkLst>
            <pc:docMk/>
            <pc:sldMk cId="1502137844" sldId="272"/>
            <ac:picMk id="3" creationId="{5A6218DF-A58A-0F8E-3D6B-63A5326F01AB}"/>
          </ac:picMkLst>
        </pc:picChg>
      </pc:sldChg>
      <pc:sldChg chg="modSp">
        <pc:chgData name="Sri Harsha Tuttaganti" userId="S::sriharsha.tuttaganti@ucalgary.ca::6d2e5222-74bb-45db-84f3-2df1a426c894" providerId="AD" clId="Web-{E88C7A74-73CA-702D-43A0-A1369735BA6A}" dt="2025-02-13T06:34:39.624" v="184" actId="14100"/>
        <pc:sldMkLst>
          <pc:docMk/>
          <pc:sldMk cId="3246251223" sldId="273"/>
        </pc:sldMkLst>
      </pc:sldChg>
      <pc:sldChg chg="modSp">
        <pc:chgData name="Sri Harsha Tuttaganti" userId="S::sriharsha.tuttaganti@ucalgary.ca::6d2e5222-74bb-45db-84f3-2df1a426c894" providerId="AD" clId="Web-{E88C7A74-73CA-702D-43A0-A1369735BA6A}" dt="2025-02-13T07:25:11.686" v="408" actId="1076"/>
        <pc:sldMkLst>
          <pc:docMk/>
          <pc:sldMk cId="3297203027" sldId="275"/>
        </pc:sldMkLst>
      </pc:sldChg>
      <pc:sldChg chg="modSp">
        <pc:chgData name="Sri Harsha Tuttaganti" userId="S::sriharsha.tuttaganti@ucalgary.ca::6d2e5222-74bb-45db-84f3-2df1a426c894" providerId="AD" clId="Web-{E88C7A74-73CA-702D-43A0-A1369735BA6A}" dt="2025-02-13T07:07:47.017" v="387" actId="20577"/>
        <pc:sldMkLst>
          <pc:docMk/>
          <pc:sldMk cId="2674188339" sldId="279"/>
        </pc:sldMkLst>
        <pc:spChg chg="mod">
          <ac:chgData name="Sri Harsha Tuttaganti" userId="S::sriharsha.tuttaganti@ucalgary.ca::6d2e5222-74bb-45db-84f3-2df1a426c894" providerId="AD" clId="Web-{E88C7A74-73CA-702D-43A0-A1369735BA6A}" dt="2025-02-13T07:07:47.017" v="387" actId="20577"/>
          <ac:spMkLst>
            <pc:docMk/>
            <pc:sldMk cId="2674188339" sldId="279"/>
            <ac:spMk id="9" creationId="{EC97D4B9-C6E8-C432-651A-F5709569CD0C}"/>
          </ac:spMkLst>
        </pc:spChg>
      </pc:sldChg>
      <pc:sldChg chg="modSp">
        <pc:chgData name="Sri Harsha Tuttaganti" userId="S::sriharsha.tuttaganti@ucalgary.ca::6d2e5222-74bb-45db-84f3-2df1a426c894" providerId="AD" clId="Web-{E88C7A74-73CA-702D-43A0-A1369735BA6A}" dt="2025-02-13T06:55:45.444" v="351" actId="1076"/>
        <pc:sldMkLst>
          <pc:docMk/>
          <pc:sldMk cId="2493945444" sldId="283"/>
        </pc:sldMkLst>
        <pc:spChg chg="mod">
          <ac:chgData name="Sri Harsha Tuttaganti" userId="S::sriharsha.tuttaganti@ucalgary.ca::6d2e5222-74bb-45db-84f3-2df1a426c894" providerId="AD" clId="Web-{E88C7A74-73CA-702D-43A0-A1369735BA6A}" dt="2025-02-13T06:55:45.444" v="351" actId="1076"/>
          <ac:spMkLst>
            <pc:docMk/>
            <pc:sldMk cId="2493945444" sldId="283"/>
            <ac:spMk id="2" creationId="{C23CFD12-0D49-467A-83DC-C61D13848DD8}"/>
          </ac:spMkLst>
        </pc:spChg>
        <pc:spChg chg="mod">
          <ac:chgData name="Sri Harsha Tuttaganti" userId="S::sriharsha.tuttaganti@ucalgary.ca::6d2e5222-74bb-45db-84f3-2df1a426c894" providerId="AD" clId="Web-{E88C7A74-73CA-702D-43A0-A1369735BA6A}" dt="2025-02-13T06:55:41.319" v="350" actId="1076"/>
          <ac:spMkLst>
            <pc:docMk/>
            <pc:sldMk cId="2493945444" sldId="283"/>
            <ac:spMk id="5" creationId="{B8C4DF6D-83B6-147D-AF93-8DBA4CD110B0}"/>
          </ac:spMkLst>
        </pc:spChg>
      </pc:sldChg>
      <pc:sldChg chg="modSp">
        <pc:chgData name="Sri Harsha Tuttaganti" userId="S::sriharsha.tuttaganti@ucalgary.ca::6d2e5222-74bb-45db-84f3-2df1a426c894" providerId="AD" clId="Web-{E88C7A74-73CA-702D-43A0-A1369735BA6A}" dt="2025-02-13T06:54:57.350" v="348" actId="1076"/>
        <pc:sldMkLst>
          <pc:docMk/>
          <pc:sldMk cId="2388125005" sldId="289"/>
        </pc:sldMkLst>
        <pc:graphicFrameChg chg="mod modGraphic">
          <ac:chgData name="Sri Harsha Tuttaganti" userId="S::sriharsha.tuttaganti@ucalgary.ca::6d2e5222-74bb-45db-84f3-2df1a426c894" providerId="AD" clId="Web-{E88C7A74-73CA-702D-43A0-A1369735BA6A}" dt="2025-02-13T06:54:57.350" v="348" actId="1076"/>
          <ac:graphicFrameMkLst>
            <pc:docMk/>
            <pc:sldMk cId="2388125005" sldId="289"/>
            <ac:graphicFrameMk id="6" creationId="{EFC23E2B-F3D2-03FC-1F32-3A5094E3CC4B}"/>
          </ac:graphicFrameMkLst>
        </pc:graphicFrameChg>
      </pc:sldChg>
      <pc:sldChg chg="modSp">
        <pc:chgData name="Sri Harsha Tuttaganti" userId="S::sriharsha.tuttaganti@ucalgary.ca::6d2e5222-74bb-45db-84f3-2df1a426c894" providerId="AD" clId="Web-{E88C7A74-73CA-702D-43A0-A1369735BA6A}" dt="2025-02-13T06:23:21.722" v="109" actId="14100"/>
        <pc:sldMkLst>
          <pc:docMk/>
          <pc:sldMk cId="3590220680" sldId="291"/>
        </pc:sldMkLst>
        <pc:spChg chg="mod">
          <ac:chgData name="Sri Harsha Tuttaganti" userId="S::sriharsha.tuttaganti@ucalgary.ca::6d2e5222-74bb-45db-84f3-2df1a426c894" providerId="AD" clId="Web-{E88C7A74-73CA-702D-43A0-A1369735BA6A}" dt="2025-02-13T06:23:12.316" v="106" actId="14100"/>
          <ac:spMkLst>
            <pc:docMk/>
            <pc:sldMk cId="3590220680" sldId="291"/>
            <ac:spMk id="6" creationId="{EC9FC9DF-703C-DD49-C22F-6F14D26B3D1A}"/>
          </ac:spMkLst>
        </pc:spChg>
        <pc:picChg chg="mod">
          <ac:chgData name="Sri Harsha Tuttaganti" userId="S::sriharsha.tuttaganti@ucalgary.ca::6d2e5222-74bb-45db-84f3-2df1a426c894" providerId="AD" clId="Web-{E88C7A74-73CA-702D-43A0-A1369735BA6A}" dt="2025-02-13T06:23:21.722" v="109" actId="14100"/>
          <ac:picMkLst>
            <pc:docMk/>
            <pc:sldMk cId="3590220680" sldId="291"/>
            <ac:picMk id="5" creationId="{105C3C6C-2EC5-C0DE-6408-0AA671F49F92}"/>
          </ac:picMkLst>
        </pc:picChg>
      </pc:sldChg>
      <pc:sldChg chg="addSp delSp modSp">
        <pc:chgData name="Sri Harsha Tuttaganti" userId="S::sriharsha.tuttaganti@ucalgary.ca::6d2e5222-74bb-45db-84f3-2df1a426c894" providerId="AD" clId="Web-{E88C7A74-73CA-702D-43A0-A1369735BA6A}" dt="2025-02-13T07:22:37.687" v="406"/>
        <pc:sldMkLst>
          <pc:docMk/>
          <pc:sldMk cId="849546894" sldId="294"/>
        </pc:sldMkLst>
        <pc:spChg chg="mod">
          <ac:chgData name="Sri Harsha Tuttaganti" userId="S::sriharsha.tuttaganti@ucalgary.ca::6d2e5222-74bb-45db-84f3-2df1a426c894" providerId="AD" clId="Web-{E88C7A74-73CA-702D-43A0-A1369735BA6A}" dt="2025-02-13T06:34:12.702" v="182" actId="20577"/>
          <ac:spMkLst>
            <pc:docMk/>
            <pc:sldMk cId="849546894" sldId="294"/>
            <ac:spMk id="7" creationId="{15A95670-2BE2-101C-22DF-CB313F291AA9}"/>
          </ac:spMkLst>
        </pc:spChg>
        <pc:picChg chg="mod">
          <ac:chgData name="Sri Harsha Tuttaganti" userId="S::sriharsha.tuttaganti@ucalgary.ca::6d2e5222-74bb-45db-84f3-2df1a426c894" providerId="AD" clId="Web-{E88C7A74-73CA-702D-43A0-A1369735BA6A}" dt="2025-02-13T06:30:19.844" v="171" actId="14100"/>
          <ac:picMkLst>
            <pc:docMk/>
            <pc:sldMk cId="849546894" sldId="294"/>
            <ac:picMk id="5" creationId="{05A0D07C-E463-0F0A-CFF6-DCC5518A4C8A}"/>
          </ac:picMkLst>
        </pc:picChg>
        <pc:picChg chg="mod">
          <ac:chgData name="Sri Harsha Tuttaganti" userId="S::sriharsha.tuttaganti@ucalgary.ca::6d2e5222-74bb-45db-84f3-2df1a426c894" providerId="AD" clId="Web-{E88C7A74-73CA-702D-43A0-A1369735BA6A}" dt="2025-02-13T06:30:16.673" v="170" actId="1076"/>
          <ac:picMkLst>
            <pc:docMk/>
            <pc:sldMk cId="849546894" sldId="294"/>
            <ac:picMk id="6" creationId="{49FB9C2C-52E5-4740-1E52-3C9A7A4C068B}"/>
          </ac:picMkLst>
        </pc:picChg>
      </pc:sldChg>
      <pc:sldChg chg="addSp delSp modSp">
        <pc:chgData name="Sri Harsha Tuttaganti" userId="S::sriharsha.tuttaganti@ucalgary.ca::6d2e5222-74bb-45db-84f3-2df1a426c894" providerId="AD" clId="Web-{E88C7A74-73CA-702D-43A0-A1369735BA6A}" dt="2025-02-13T06:16:54.897" v="38" actId="14100"/>
        <pc:sldMkLst>
          <pc:docMk/>
          <pc:sldMk cId="3256737693" sldId="295"/>
        </pc:sldMkLst>
        <pc:spChg chg="mod">
          <ac:chgData name="Sri Harsha Tuttaganti" userId="S::sriharsha.tuttaganti@ucalgary.ca::6d2e5222-74bb-45db-84f3-2df1a426c894" providerId="AD" clId="Web-{E88C7A74-73CA-702D-43A0-A1369735BA6A}" dt="2025-02-13T06:12:22.945" v="17" actId="20577"/>
          <ac:spMkLst>
            <pc:docMk/>
            <pc:sldMk cId="3256737693" sldId="295"/>
            <ac:spMk id="2" creationId="{AC908038-67AA-E934-1D63-284777242423}"/>
          </ac:spMkLst>
        </pc:spChg>
        <pc:spChg chg="add mod">
          <ac:chgData name="Sri Harsha Tuttaganti" userId="S::sriharsha.tuttaganti@ucalgary.ca::6d2e5222-74bb-45db-84f3-2df1a426c894" providerId="AD" clId="Web-{E88C7A74-73CA-702D-43A0-A1369735BA6A}" dt="2025-02-13T06:15:20.053" v="33" actId="20577"/>
          <ac:spMkLst>
            <pc:docMk/>
            <pc:sldMk cId="3256737693" sldId="295"/>
            <ac:spMk id="8" creationId="{43119A65-2E72-49F8-8B7E-CA48080F4BF2}"/>
          </ac:spMkLst>
        </pc:spChg>
        <pc:picChg chg="mod">
          <ac:chgData name="Sri Harsha Tuttaganti" userId="S::sriharsha.tuttaganti@ucalgary.ca::6d2e5222-74bb-45db-84f3-2df1a426c894" providerId="AD" clId="Web-{E88C7A74-73CA-702D-43A0-A1369735BA6A}" dt="2025-02-13T06:16:54.897" v="38" actId="14100"/>
          <ac:picMkLst>
            <pc:docMk/>
            <pc:sldMk cId="3256737693" sldId="295"/>
            <ac:picMk id="5" creationId="{278B6C4B-2D41-86EF-C7D4-4058A4DD4E79}"/>
          </ac:picMkLst>
        </pc:picChg>
        <pc:picChg chg="mod">
          <ac:chgData name="Sri Harsha Tuttaganti" userId="S::sriharsha.tuttaganti@ucalgary.ca::6d2e5222-74bb-45db-84f3-2df1a426c894" providerId="AD" clId="Web-{E88C7A74-73CA-702D-43A0-A1369735BA6A}" dt="2025-02-13T06:16:47.256" v="36" actId="1076"/>
          <ac:picMkLst>
            <pc:docMk/>
            <pc:sldMk cId="3256737693" sldId="295"/>
            <ac:picMk id="7" creationId="{C13B502A-B6FA-E00F-9D41-20272A3888E8}"/>
          </ac:picMkLst>
        </pc:picChg>
      </pc:sldChg>
      <pc:sldChg chg="addSp delSp modSp new">
        <pc:chgData name="Sri Harsha Tuttaganti" userId="S::sriharsha.tuttaganti@ucalgary.ca::6d2e5222-74bb-45db-84f3-2df1a426c894" providerId="AD" clId="Web-{E88C7A74-73CA-702D-43A0-A1369735BA6A}" dt="2025-02-13T06:28:19.220" v="154" actId="20577"/>
        <pc:sldMkLst>
          <pc:docMk/>
          <pc:sldMk cId="2361941379" sldId="297"/>
        </pc:sldMkLst>
        <pc:spChg chg="mod">
          <ac:chgData name="Sri Harsha Tuttaganti" userId="S::sriharsha.tuttaganti@ucalgary.ca::6d2e5222-74bb-45db-84f3-2df1a426c894" providerId="AD" clId="Web-{E88C7A74-73CA-702D-43A0-A1369735BA6A}" dt="2025-02-13T06:24:05.581" v="127" actId="14100"/>
          <ac:spMkLst>
            <pc:docMk/>
            <pc:sldMk cId="2361941379" sldId="297"/>
            <ac:spMk id="2" creationId="{E3BE33F4-2839-B20E-C999-BDA3F126DE26}"/>
          </ac:spMkLst>
        </pc:spChg>
        <pc:spChg chg="add mod">
          <ac:chgData name="Sri Harsha Tuttaganti" userId="S::sriharsha.tuttaganti@ucalgary.ca::6d2e5222-74bb-45db-84f3-2df1a426c894" providerId="AD" clId="Web-{E88C7A74-73CA-702D-43A0-A1369735BA6A}" dt="2025-02-13T06:28:19.220" v="154" actId="20577"/>
          <ac:spMkLst>
            <pc:docMk/>
            <pc:sldMk cId="2361941379" sldId="297"/>
            <ac:spMk id="7" creationId="{699B327C-AE73-8D38-1564-11E89B875C93}"/>
          </ac:spMkLst>
        </pc:spChg>
        <pc:picChg chg="add mod">
          <ac:chgData name="Sri Harsha Tuttaganti" userId="S::sriharsha.tuttaganti@ucalgary.ca::6d2e5222-74bb-45db-84f3-2df1a426c894" providerId="AD" clId="Web-{E88C7A74-73CA-702D-43A0-A1369735BA6A}" dt="2025-02-13T06:24:48.690" v="137" actId="14100"/>
          <ac:picMkLst>
            <pc:docMk/>
            <pc:sldMk cId="2361941379" sldId="297"/>
            <ac:picMk id="6" creationId="{7EC58676-6A48-0F78-0892-765C9B0BA588}"/>
          </ac:picMkLst>
        </pc:picChg>
      </pc:sldChg>
    </pc:docChg>
  </pc:docChgLst>
  <pc:docChgLst>
    <pc:chgData name="Sri Harsha Tuttaganti" userId="S::sriharsha.tuttaganti@ucalgary.ca::6d2e5222-74bb-45db-84f3-2df1a426c894" providerId="AD" clId="Web-{6C725B36-A9D7-D0CE-AFA6-8D3238F1FAC8}"/>
    <pc:docChg chg="addSld delSld modSld addSection delSection modSection">
      <pc:chgData name="Sri Harsha Tuttaganti" userId="S::sriharsha.tuttaganti@ucalgary.ca::6d2e5222-74bb-45db-84f3-2df1a426c894" providerId="AD" clId="Web-{6C725B36-A9D7-D0CE-AFA6-8D3238F1FAC8}" dt="2025-02-13T22:31:20.503" v="196" actId="20577"/>
      <pc:docMkLst>
        <pc:docMk/>
      </pc:docMkLst>
      <pc:sldChg chg="add del">
        <pc:chgData name="Sri Harsha Tuttaganti" userId="S::sriharsha.tuttaganti@ucalgary.ca::6d2e5222-74bb-45db-84f3-2df1a426c894" providerId="AD" clId="Web-{6C725B36-A9D7-D0CE-AFA6-8D3238F1FAC8}" dt="2025-02-13T22:31:14.831" v="193"/>
        <pc:sldMkLst>
          <pc:docMk/>
          <pc:sldMk cId="1470882181" sldId="267"/>
        </pc:sldMkLst>
      </pc:sldChg>
      <pc:sldChg chg="modSp add del">
        <pc:chgData name="Sri Harsha Tuttaganti" userId="S::sriharsha.tuttaganti@ucalgary.ca::6d2e5222-74bb-45db-84f3-2df1a426c894" providerId="AD" clId="Web-{6C725B36-A9D7-D0CE-AFA6-8D3238F1FAC8}" dt="2025-02-13T22:20:08.835" v="174"/>
        <pc:sldMkLst>
          <pc:docMk/>
          <pc:sldMk cId="1502137844" sldId="272"/>
        </pc:sldMkLst>
        <pc:spChg chg="mod">
          <ac:chgData name="Sri Harsha Tuttaganti" userId="S::sriharsha.tuttaganti@ucalgary.ca::6d2e5222-74bb-45db-84f3-2df1a426c894" providerId="AD" clId="Web-{6C725B36-A9D7-D0CE-AFA6-8D3238F1FAC8}" dt="2025-02-13T22:06:09.809" v="148" actId="20577"/>
          <ac:spMkLst>
            <pc:docMk/>
            <pc:sldMk cId="1502137844" sldId="272"/>
            <ac:spMk id="5" creationId="{3DD58FCE-DEBF-503E-3C6A-F8165FAFFC74}"/>
          </ac:spMkLst>
        </pc:spChg>
      </pc:sldChg>
      <pc:sldChg chg="modSp add del">
        <pc:chgData name="Sri Harsha Tuttaganti" userId="S::sriharsha.tuttaganti@ucalgary.ca::6d2e5222-74bb-45db-84f3-2df1a426c894" providerId="AD" clId="Web-{6C725B36-A9D7-D0CE-AFA6-8D3238F1FAC8}" dt="2025-02-13T22:31:14.737" v="191"/>
        <pc:sldMkLst>
          <pc:docMk/>
          <pc:sldMk cId="1605202884" sldId="278"/>
        </pc:sldMkLst>
        <pc:spChg chg="mod">
          <ac:chgData name="Sri Harsha Tuttaganti" userId="S::sriharsha.tuttaganti@ucalgary.ca::6d2e5222-74bb-45db-84f3-2df1a426c894" providerId="AD" clId="Web-{6C725B36-A9D7-D0CE-AFA6-8D3238F1FAC8}" dt="2025-02-13T21:35:37.791" v="92" actId="20577"/>
          <ac:spMkLst>
            <pc:docMk/>
            <pc:sldMk cId="1605202884" sldId="278"/>
            <ac:spMk id="3" creationId="{7761B5B1-C310-428F-06CA-7613531DE6C1}"/>
          </ac:spMkLst>
        </pc:spChg>
      </pc:sldChg>
      <pc:sldChg chg="add del">
        <pc:chgData name="Sri Harsha Tuttaganti" userId="S::sriharsha.tuttaganti@ucalgary.ca::6d2e5222-74bb-45db-84f3-2df1a426c894" providerId="AD" clId="Web-{6C725B36-A9D7-D0CE-AFA6-8D3238F1FAC8}" dt="2025-02-13T22:31:14.784" v="192"/>
        <pc:sldMkLst>
          <pc:docMk/>
          <pc:sldMk cId="2674188339" sldId="279"/>
        </pc:sldMkLst>
      </pc:sldChg>
      <pc:sldChg chg="add del">
        <pc:chgData name="Sri Harsha Tuttaganti" userId="S::sriharsha.tuttaganti@ucalgary.ca::6d2e5222-74bb-45db-84f3-2df1a426c894" providerId="AD" clId="Web-{6C725B36-A9D7-D0CE-AFA6-8D3238F1FAC8}" dt="2025-02-13T22:31:14.487" v="189"/>
        <pc:sldMkLst>
          <pc:docMk/>
          <pc:sldMk cId="2493945444" sldId="283"/>
        </pc:sldMkLst>
      </pc:sldChg>
      <pc:sldChg chg="modSp">
        <pc:chgData name="Sri Harsha Tuttaganti" userId="S::sriharsha.tuttaganti@ucalgary.ca::6d2e5222-74bb-45db-84f3-2df1a426c894" providerId="AD" clId="Web-{6C725B36-A9D7-D0CE-AFA6-8D3238F1FAC8}" dt="2025-02-13T22:31:20.503" v="196" actId="20577"/>
        <pc:sldMkLst>
          <pc:docMk/>
          <pc:sldMk cId="1667292411" sldId="286"/>
        </pc:sldMkLst>
        <pc:spChg chg="mod">
          <ac:chgData name="Sri Harsha Tuttaganti" userId="S::sriharsha.tuttaganti@ucalgary.ca::6d2e5222-74bb-45db-84f3-2df1a426c894" providerId="AD" clId="Web-{6C725B36-A9D7-D0CE-AFA6-8D3238F1FAC8}" dt="2025-02-13T22:31:20.503" v="196" actId="20577"/>
          <ac:spMkLst>
            <pc:docMk/>
            <pc:sldMk cId="1667292411" sldId="286"/>
            <ac:spMk id="3" creationId="{B81599B5-D91C-29EB-FBD4-40760FC2B5B5}"/>
          </ac:spMkLst>
        </pc:spChg>
      </pc:sldChg>
      <pc:sldChg chg="modSp add del">
        <pc:chgData name="Sri Harsha Tuttaganti" userId="S::sriharsha.tuttaganti@ucalgary.ca::6d2e5222-74bb-45db-84f3-2df1a426c894" providerId="AD" clId="Web-{6C725B36-A9D7-D0CE-AFA6-8D3238F1FAC8}" dt="2025-02-13T22:31:14.221" v="187"/>
        <pc:sldMkLst>
          <pc:docMk/>
          <pc:sldMk cId="3590220680" sldId="291"/>
        </pc:sldMkLst>
        <pc:spChg chg="mod">
          <ac:chgData name="Sri Harsha Tuttaganti" userId="S::sriharsha.tuttaganti@ucalgary.ca::6d2e5222-74bb-45db-84f3-2df1a426c894" providerId="AD" clId="Web-{6C725B36-A9D7-D0CE-AFA6-8D3238F1FAC8}" dt="2025-02-13T21:37:12.449" v="112" actId="20577"/>
          <ac:spMkLst>
            <pc:docMk/>
            <pc:sldMk cId="3590220680" sldId="291"/>
            <ac:spMk id="6" creationId="{EC9FC9DF-703C-DD49-C22F-6F14D26B3D1A}"/>
          </ac:spMkLst>
        </pc:spChg>
      </pc:sldChg>
      <pc:sldChg chg="delSp modSp">
        <pc:chgData name="Sri Harsha Tuttaganti" userId="S::sriharsha.tuttaganti@ucalgary.ca::6d2e5222-74bb-45db-84f3-2df1a426c894" providerId="AD" clId="Web-{6C725B36-A9D7-D0CE-AFA6-8D3238F1FAC8}" dt="2025-02-13T22:02:47.592" v="120" actId="14100"/>
        <pc:sldMkLst>
          <pc:docMk/>
          <pc:sldMk cId="849546894" sldId="294"/>
        </pc:sldMkLst>
        <pc:spChg chg="mod">
          <ac:chgData name="Sri Harsha Tuttaganti" userId="S::sriharsha.tuttaganti@ucalgary.ca::6d2e5222-74bb-45db-84f3-2df1a426c894" providerId="AD" clId="Web-{6C725B36-A9D7-D0CE-AFA6-8D3238F1FAC8}" dt="2025-02-13T22:02:34.779" v="116" actId="1076"/>
          <ac:spMkLst>
            <pc:docMk/>
            <pc:sldMk cId="849546894" sldId="294"/>
            <ac:spMk id="7" creationId="{15A95670-2BE2-101C-22DF-CB313F291AA9}"/>
          </ac:spMkLst>
        </pc:spChg>
        <pc:picChg chg="mod">
          <ac:chgData name="Sri Harsha Tuttaganti" userId="S::sriharsha.tuttaganti@ucalgary.ca::6d2e5222-74bb-45db-84f3-2df1a426c894" providerId="AD" clId="Web-{6C725B36-A9D7-D0CE-AFA6-8D3238F1FAC8}" dt="2025-02-13T22:02:47.592" v="120" actId="14100"/>
          <ac:picMkLst>
            <pc:docMk/>
            <pc:sldMk cId="849546894" sldId="294"/>
            <ac:picMk id="5" creationId="{05A0D07C-E463-0F0A-CFF6-DCC5518A4C8A}"/>
          </ac:picMkLst>
        </pc:picChg>
        <pc:picChg chg="mod">
          <ac:chgData name="Sri Harsha Tuttaganti" userId="S::sriharsha.tuttaganti@ucalgary.ca::6d2e5222-74bb-45db-84f3-2df1a426c894" providerId="AD" clId="Web-{6C725B36-A9D7-D0CE-AFA6-8D3238F1FAC8}" dt="2025-02-13T22:02:42.701" v="119" actId="14100"/>
          <ac:picMkLst>
            <pc:docMk/>
            <pc:sldMk cId="849546894" sldId="294"/>
            <ac:picMk id="6" creationId="{49FB9C2C-52E5-4740-1E52-3C9A7A4C068B}"/>
          </ac:picMkLst>
        </pc:picChg>
      </pc:sldChg>
      <pc:sldChg chg="add del">
        <pc:chgData name="Sri Harsha Tuttaganti" userId="S::sriharsha.tuttaganti@ucalgary.ca::6d2e5222-74bb-45db-84f3-2df1a426c894" providerId="AD" clId="Web-{6C725B36-A9D7-D0CE-AFA6-8D3238F1FAC8}" dt="2025-02-13T22:31:14.331" v="188"/>
        <pc:sldMkLst>
          <pc:docMk/>
          <pc:sldMk cId="3256737693" sldId="295"/>
        </pc:sldMkLst>
      </pc:sldChg>
      <pc:sldChg chg="modSp">
        <pc:chgData name="Sri Harsha Tuttaganti" userId="S::sriharsha.tuttaganti@ucalgary.ca::6d2e5222-74bb-45db-84f3-2df1a426c894" providerId="AD" clId="Web-{6C725B36-A9D7-D0CE-AFA6-8D3238F1FAC8}" dt="2025-02-13T22:07:20.246" v="170" actId="20577"/>
        <pc:sldMkLst>
          <pc:docMk/>
          <pc:sldMk cId="2361941379" sldId="297"/>
        </pc:sldMkLst>
        <pc:spChg chg="mod">
          <ac:chgData name="Sri Harsha Tuttaganti" userId="S::sriharsha.tuttaganti@ucalgary.ca::6d2e5222-74bb-45db-84f3-2df1a426c894" providerId="AD" clId="Web-{6C725B36-A9D7-D0CE-AFA6-8D3238F1FAC8}" dt="2025-02-13T22:07:20.246" v="170" actId="20577"/>
          <ac:spMkLst>
            <pc:docMk/>
            <pc:sldMk cId="2361941379" sldId="297"/>
            <ac:spMk id="7" creationId="{699B327C-AE73-8D38-1564-11E89B875C93}"/>
          </ac:spMkLst>
        </pc:spChg>
      </pc:sldChg>
      <pc:sldChg chg="add del">
        <pc:chgData name="Sri Harsha Tuttaganti" userId="S::sriharsha.tuttaganti@ucalgary.ca::6d2e5222-74bb-45db-84f3-2df1a426c894" providerId="AD" clId="Web-{6C725B36-A9D7-D0CE-AFA6-8D3238F1FAC8}" dt="2025-02-13T22:31:14.596" v="190"/>
        <pc:sldMkLst>
          <pc:docMk/>
          <pc:sldMk cId="883295172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3/7/2025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3/7/2025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4CDF0-538A-1C0C-E8CC-7252F59C9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57F51-D127-8DA1-6B89-B9595BC4F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909B9-1C53-5952-06D2-553F23C49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1D053-EA82-004E-C742-87D1D92AC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6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BB1C1-F123-4F1A-9387-6BA9D760EB99}" type="datetime1">
              <a:rPr lang="en-US" smtClean="0"/>
              <a:t>3/7/2025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43816-151D-441B-B81A-D3278013CF40}" type="datetime1">
              <a:rPr lang="en-US" smtClean="0"/>
              <a:t>3/7/2025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3954-1FA8-4371-AC7C-533C9BA5C9B5}" type="datetime1">
              <a:rPr lang="en-US" smtClean="0"/>
              <a:t>3/7/2025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E2BE8-A350-4A82-9622-65A0EF117BA9}" type="datetime1">
              <a:rPr lang="en-US" smtClean="0"/>
              <a:t>3/7/2025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D096-7E41-405E-9C81-4E04C9F9C1CA}" type="datetime1">
              <a:rPr lang="en-US" smtClean="0"/>
              <a:t>3/7/2025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B3B8-5C82-478B-BAB7-485301361AED}" type="datetime1">
              <a:rPr lang="en-US" smtClean="0"/>
              <a:t>3/7/2025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7E93-A0C4-483E-B78E-2731C8EDCC85}" type="datetime1">
              <a:rPr lang="en-US" smtClean="0"/>
              <a:t>3/7/2025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47-FD7D-45E5-9C88-6C7137AD3696}" type="datetime1">
              <a:rPr lang="en-US" smtClean="0"/>
              <a:t>3/7/2025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3578C-B2D8-4BAD-85DB-6AEEE0008B9A}" type="datetime1">
              <a:rPr lang="en-US" smtClean="0"/>
              <a:t>3/7/2025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7709-2269-4E1B-AD99-AE3FBB0E6E2B}" type="datetime1">
              <a:rPr lang="en-US" smtClean="0"/>
              <a:t>3/7/2025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A13C-EFCB-4C2D-8519-9F1523D32248}" type="datetime1">
              <a:rPr lang="en-US" smtClean="0"/>
              <a:t>3/7/2025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40CA8740-6A6F-49B4-8E10-0E4700D21F05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algary.ca/Base-Maps/Communities-by-Sector/e6xg-kaxf" TargetMode="External"/><Relationship Id="rId2" Type="http://schemas.openxmlformats.org/officeDocument/2006/relationships/hyperlink" Target="https://www.alberta.ca/child-car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www.statcan.gc.ca/en/lode/databases/oda" TargetMode="External"/><Relationship Id="rId4" Type="http://schemas.openxmlformats.org/officeDocument/2006/relationships/hyperlink" Target="https://data.calgary.ca/Base-Maps/City-Quadrants/g8ma-sy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iconfinder.com/icons/257517/audience_targeting_communication_marketing_people_target_target_market_team_ic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pixabay.com/en/target-dart-aim-objective-success-1414788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2679" y="1830868"/>
            <a:ext cx="9071008" cy="1697477"/>
          </a:xfrm>
        </p:spPr>
        <p:txBody>
          <a:bodyPr>
            <a:noAutofit/>
          </a:bodyPr>
          <a:lstStyle/>
          <a:p>
            <a:pPr algn="ctr"/>
            <a:r>
              <a:rPr lang="en-US" sz="4000" b="1"/>
              <a:t>Unlocking Insights in Calgary Child Care Program Compliance: An Analytical Approach</a:t>
            </a:r>
          </a:p>
        </p:txBody>
      </p:sp>
      <p:sp>
        <p:nvSpPr>
          <p:cNvPr id="5" name="Google Shape;165;p33">
            <a:extLst>
              <a:ext uri="{FF2B5EF4-FFF2-40B4-BE49-F238E27FC236}">
                <a16:creationId xmlns:a16="http://schemas.microsoft.com/office/drawing/2014/main" id="{33591B50-FD37-B334-F513-A3B45ADD6EF0}"/>
              </a:ext>
            </a:extLst>
          </p:cNvPr>
          <p:cNvSpPr txBox="1">
            <a:spLocks/>
          </p:cNvSpPr>
          <p:nvPr/>
        </p:nvSpPr>
        <p:spPr>
          <a:xfrm>
            <a:off x="247955" y="5953327"/>
            <a:ext cx="4003033" cy="7363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Autofit/>
          </a:bodyPr>
          <a:lstStyle>
            <a:lvl1pPr marL="609585" marR="0" lvl="0" indent="-304792" algn="l" defTabSz="914400" rtl="0" eaLnBrk="1" latinLnBrk="0" hangingPunct="1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kern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sz="1800" dirty="0">
                <a:solidFill>
                  <a:schemeClr val="tx2"/>
                </a:solidFill>
                <a:latin typeface="Aptos"/>
              </a:rPr>
              <a:t>Sri Harsha </a:t>
            </a:r>
            <a:r>
              <a:rPr lang="en-IN" sz="1800" dirty="0" err="1">
                <a:solidFill>
                  <a:schemeClr val="tx2"/>
                </a:solidFill>
                <a:latin typeface="Aptos"/>
              </a:rPr>
              <a:t>Tuttaganti</a:t>
            </a:r>
            <a:endParaRPr lang="en-IN" sz="1800" dirty="0">
              <a:solidFill>
                <a:schemeClr val="tx2"/>
              </a:solidFill>
              <a:latin typeface="Aptos"/>
            </a:endParaRPr>
          </a:p>
          <a:p>
            <a:pPr marL="0" indent="0"/>
            <a:r>
              <a:rPr lang="en-IN" sz="1800" dirty="0">
                <a:solidFill>
                  <a:schemeClr val="tx2"/>
                </a:solidFill>
                <a:latin typeface="Aptos"/>
              </a:rPr>
              <a:t>Venkateshwaran Balu Soundararajan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08F57-5D91-CA4B-D0FA-E94913CEAD7E}"/>
              </a:ext>
            </a:extLst>
          </p:cNvPr>
          <p:cNvSpPr txBox="1"/>
          <p:nvPr/>
        </p:nvSpPr>
        <p:spPr>
          <a:xfrm>
            <a:off x="247955" y="5637368"/>
            <a:ext cx="29627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Aptos"/>
              </a:rPr>
              <a:t>Group 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BE835-632F-6CAD-7A79-4C520239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28B2F-27C9-DD35-EA79-363D48B0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8EBA-F369-0028-4A83-E0C7715D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D073-05E3-6B66-7CD9-BB1852AA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9"/>
            <a:ext cx="10352380" cy="580984"/>
          </a:xfrm>
        </p:spPr>
        <p:txBody>
          <a:bodyPr>
            <a:noAutofit/>
          </a:bodyPr>
          <a:lstStyle/>
          <a:p>
            <a:r>
              <a:rPr lang="en-US" b="1" u="sng"/>
              <a:t>Program Types and its distribution in Calgary</a:t>
            </a:r>
            <a:endParaRPr lang="en-US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AA2F0-94F6-0438-9AD9-F5F4A9440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538C4-1FD2-B760-C54F-68DABA64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81E2E-4EE1-E2BE-7BEC-6C98E1618AF7}"/>
              </a:ext>
            </a:extLst>
          </p:cNvPr>
          <p:cNvSpPr txBox="1"/>
          <p:nvPr/>
        </p:nvSpPr>
        <p:spPr>
          <a:xfrm>
            <a:off x="363838" y="797290"/>
            <a:ext cx="11588676" cy="36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tx2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What is the average capacity of child care programs by its types, how does it vary by its Quadrant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6E2AD1-C0CD-CA08-C041-D4B0E9D0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34" y="1233918"/>
            <a:ext cx="7193280" cy="4437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A6316DD-76A2-88DF-0F54-765861C9C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42C93-0C8E-541D-A690-24FD99AF0804}"/>
              </a:ext>
            </a:extLst>
          </p:cNvPr>
          <p:cNvSpPr txBox="1"/>
          <p:nvPr/>
        </p:nvSpPr>
        <p:spPr>
          <a:xfrm>
            <a:off x="160638" y="1406577"/>
            <a:ext cx="39312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Insights:</a:t>
            </a:r>
          </a:p>
          <a:p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Highest Average Capacity: Across all quadrants, the FAMILY DAY HOME program consistently has the highest average capacity, indicating its dominance in each region.</a:t>
            </a:r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Variation Across Quadrants: The average capacity of program types varies significantly across different quadrants.</a:t>
            </a:r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Program Diversity: Each quadrant offers a mix of program types, with notable variation in their capacities.</a:t>
            </a:r>
            <a:endParaRPr lang="en-IN" sz="1400"/>
          </a:p>
          <a:p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329720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BD86-B7F0-143C-1165-E4FFB9EC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B018BA-A449-0E08-B9F2-A96BE5C4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19" y="1778609"/>
            <a:ext cx="8181112" cy="344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DB20C-51FE-2000-A738-80E7144A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726"/>
            <a:ext cx="11252200" cy="807126"/>
          </a:xfrm>
        </p:spPr>
        <p:txBody>
          <a:bodyPr>
            <a:normAutofit fontScale="90000"/>
          </a:bodyPr>
          <a:lstStyle/>
          <a:p>
            <a:r>
              <a:rPr lang="en-US" b="1" u="sng"/>
              <a:t>Year on Year Inspections and its Non- Compliance Trends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1EA5-9825-2FCD-FD88-3118DACB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7A3A38-9A03-0057-A5B3-FFAC9AF8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3" name="Picture 2" descr="A yellow logo with black background&#10;&#10;AI-generated content may be incorrect.">
            <a:extLst>
              <a:ext uri="{FF2B5EF4-FFF2-40B4-BE49-F238E27FC236}">
                <a16:creationId xmlns:a16="http://schemas.microsoft.com/office/drawing/2014/main" id="{7A9B1565-9674-06B4-41A4-2D99191F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26" y="6245332"/>
            <a:ext cx="1345011" cy="672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29CF89-6AF8-5984-1C3E-25085AB9CB85}"/>
              </a:ext>
            </a:extLst>
          </p:cNvPr>
          <p:cNvSpPr txBox="1"/>
          <p:nvPr/>
        </p:nvSpPr>
        <p:spPr>
          <a:xfrm>
            <a:off x="495179" y="760525"/>
            <a:ext cx="1108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How do the average number of inspections and the rate of non-compliance change year-on-year across different childcare programs in Calgary?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3E81D-52AD-AB01-2DF8-91E9836C1A6D}"/>
              </a:ext>
            </a:extLst>
          </p:cNvPr>
          <p:cNvSpPr txBox="1"/>
          <p:nvPr/>
        </p:nvSpPr>
        <p:spPr>
          <a:xfrm>
            <a:off x="348349" y="1530670"/>
            <a:ext cx="32686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/>
              <a:t>Insights:</a:t>
            </a:r>
          </a:p>
          <a:p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2016-2019 Increase: There was a noticeable increase in non-compliance percentages from 2016 to 2019.</a:t>
            </a:r>
          </a:p>
          <a:p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2020 Dip: Both inspection counts and non-compliance percentages dipped significantly in 2020.</a:t>
            </a:r>
          </a:p>
          <a:p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Post-2020 Recovery: There was a recovery in inspection counts post-2020, but non-compliance percentages remain fluctuating.</a:t>
            </a:r>
          </a:p>
        </p:txBody>
      </p:sp>
    </p:spTree>
    <p:extLst>
      <p:ext uri="{BB962C8B-B14F-4D97-AF65-F5344CB8AC3E}">
        <p14:creationId xmlns:p14="http://schemas.microsoft.com/office/powerpoint/2010/main" val="210618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23A5-1F1F-BB8E-AA85-DD2FF9FA6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1C91-4CB2-2DD2-5297-4D5AF30B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429"/>
            <a:ext cx="11128916" cy="549256"/>
          </a:xfrm>
        </p:spPr>
        <p:txBody>
          <a:bodyPr>
            <a:normAutofit fontScale="90000"/>
          </a:bodyPr>
          <a:lstStyle/>
          <a:p>
            <a:r>
              <a:rPr lang="en-US" b="1" u="sng"/>
              <a:t>Inspections Reasons frequency with Program Type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E772-44FA-403C-ADC9-6486E982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AED7B-CB12-2F10-E0FA-EE48D449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11" name="Picture 10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4400CF9-E6F0-E1B0-E4F3-16FE081EB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339DD9-DFE4-57D1-4090-26ABBE9A0A0C}"/>
              </a:ext>
            </a:extLst>
          </p:cNvPr>
          <p:cNvSpPr txBox="1"/>
          <p:nvPr/>
        </p:nvSpPr>
        <p:spPr>
          <a:xfrm>
            <a:off x="100753" y="728114"/>
            <a:ext cx="4311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What are the most common reasons for inspections across different types of childcare programs in Calgary?</a:t>
            </a:r>
            <a:endParaRPr lang="en-IN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1F80-B7EE-1BC8-4F62-D684202A4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758" y="728114"/>
            <a:ext cx="7221422" cy="471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EBCF0-C034-A79F-7407-AB6055E78198}"/>
              </a:ext>
            </a:extLst>
          </p:cNvPr>
          <p:cNvSpPr txBox="1"/>
          <p:nvPr/>
        </p:nvSpPr>
        <p:spPr>
          <a:xfrm>
            <a:off x="210820" y="1726077"/>
            <a:ext cx="420148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/>
              <a:t>Insights:</a:t>
            </a:r>
            <a:endParaRPr lang="en-US" sz="1400"/>
          </a:p>
          <a:p>
            <a:r>
              <a:rPr lang="en-US" sz="1400" b="1" u="sng"/>
              <a:t>High-Frequency Inspections: </a:t>
            </a:r>
            <a:r>
              <a:rPr lang="en-US" sz="1400" b="1"/>
              <a:t>INSPECTION and COMPLAINT INVESTIGATION </a:t>
            </a:r>
            <a:r>
              <a:rPr lang="en-US" sz="1400"/>
              <a:t>are common across most program types, indicating regular oversight and response to complaints.</a:t>
            </a:r>
          </a:p>
          <a:p>
            <a:endParaRPr lang="en-US" sz="1400"/>
          </a:p>
          <a:p>
            <a:r>
              <a:rPr lang="en-US" sz="1400" b="1" u="sng"/>
              <a:t>Program-Specific Trends: </a:t>
            </a:r>
            <a:r>
              <a:rPr lang="en-US" sz="1400"/>
              <a:t>Certain program types like Facility-Based Programs and Family Day Homes are more frequently inspected.</a:t>
            </a:r>
          </a:p>
          <a:p>
            <a:endParaRPr lang="en-US" sz="1400"/>
          </a:p>
          <a:p>
            <a:r>
              <a:rPr lang="en-US" sz="1400" b="1" u="sng"/>
              <a:t>Focus Areas: </a:t>
            </a:r>
            <a:r>
              <a:rPr lang="en-US" sz="1400"/>
              <a:t>The high counts in FOLLOW UP TO ENFORCEMENT ACTION and RENEWAL LICENCE INSPECTION suggest these are critical areas needing close monitoring.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91884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2C5B9-8C15-C368-2E01-25DFA2F2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9E14-4B51-6902-F15F-20F1C016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3" y="17721"/>
            <a:ext cx="9715500" cy="549257"/>
          </a:xfrm>
        </p:spPr>
        <p:txBody>
          <a:bodyPr>
            <a:normAutofit/>
          </a:bodyPr>
          <a:lstStyle/>
          <a:p>
            <a:r>
              <a:rPr lang="en-US" sz="3100" b="1" u="sng" dirty="0"/>
              <a:t>Inspection Frequency (in Days) V/S Program Type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6C3C9-6E84-7548-8096-633C1860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22CC3-B013-C2E7-495C-D332241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038310-7EBF-3E73-456E-DF7F2508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73" y="896033"/>
            <a:ext cx="6854940" cy="4732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FD0D247-C622-2A8F-C46B-8225B9F2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24666-D36B-4A03-74F9-F625CC07C889}"/>
              </a:ext>
            </a:extLst>
          </p:cNvPr>
          <p:cNvSpPr txBox="1"/>
          <p:nvPr/>
        </p:nvSpPr>
        <p:spPr>
          <a:xfrm>
            <a:off x="468555" y="896033"/>
            <a:ext cx="3752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Is there a correlation between the type of childcare program and the frequency of inspections?</a:t>
            </a:r>
            <a:endParaRPr lang="en-IN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C2D35-9676-D718-F938-2EB590C672E0}"/>
              </a:ext>
            </a:extLst>
          </p:cNvPr>
          <p:cNvSpPr txBox="1"/>
          <p:nvPr/>
        </p:nvSpPr>
        <p:spPr>
          <a:xfrm>
            <a:off x="468555" y="1996018"/>
            <a:ext cx="4298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/>
              <a:t>Insights:</a:t>
            </a:r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Frequent Inspections: Innovative Child Care Programs experience more frequent and consistent inspections compared to other program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Less Frequent Inspections: Facility-Based Programs have the least frequent and most variable inspection intervals, indicating less regulatory scrutiny</a:t>
            </a:r>
            <a:r>
              <a:rPr lang="en-I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139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5F180-1D5A-539A-7B63-58EA14FF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CA90-B109-9741-D3D1-35154612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41" y="0"/>
            <a:ext cx="10715977" cy="1002215"/>
          </a:xfrm>
        </p:spPr>
        <p:txBody>
          <a:bodyPr>
            <a:normAutofit fontScale="90000"/>
          </a:bodyPr>
          <a:lstStyle/>
          <a:p>
            <a:r>
              <a:rPr lang="en-US" b="1" u="sng"/>
              <a:t>Understanding the Non-Compliance% spread by Quadrant for better Choices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BA005-59F4-8DA0-74BD-3846C88D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C8076-78F8-19D9-463A-7078277A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DA8E3-5968-5F6B-CE0B-0421E0A2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08" y="1582219"/>
            <a:ext cx="3763314" cy="401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B1F7E63-6FC4-4A21-2FA7-6D313848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D5984-005B-EC4D-33AD-8FFA21F3457D}"/>
              </a:ext>
            </a:extLst>
          </p:cNvPr>
          <p:cNvSpPr txBox="1"/>
          <p:nvPr/>
        </p:nvSpPr>
        <p:spPr>
          <a:xfrm>
            <a:off x="194941" y="1170355"/>
            <a:ext cx="10715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How is the Non-Compliance Spread across the four Quadrants and Communities of the city ?</a:t>
            </a:r>
            <a:endParaRPr lang="en-IN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EBD1CB-3B70-447A-40CD-7B56A411D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797" y="1539687"/>
            <a:ext cx="3481262" cy="401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9F743C-3275-2506-88A9-342EC6E65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928" y="5575231"/>
            <a:ext cx="1585097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1023-6486-246C-3EAC-D8A5B9FF19FE}"/>
              </a:ext>
            </a:extLst>
          </p:cNvPr>
          <p:cNvSpPr txBox="1"/>
          <p:nvPr/>
        </p:nvSpPr>
        <p:spPr>
          <a:xfrm>
            <a:off x="286979" y="2005539"/>
            <a:ext cx="41893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/>
              <a:t>Insights:</a:t>
            </a:r>
            <a:endParaRPr lang="en-IN" sz="140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+mj-lt"/>
              </a:rPr>
              <a:t>Highest Non-Compliance Rate: The SE (Southeast) quadrant has the highest non-compliance rate at 28.67%, indicating more frequent issues in this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+mj-lt"/>
              </a:rPr>
              <a:t>Frequent Inspections: The SW (Southwest) quadrant has the highest number of inspections (10,909), highlighting intensive monitoring</a:t>
            </a:r>
            <a:r>
              <a:rPr lang="en-IN" sz="140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899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CBAD-02A4-0B69-9677-9C4DA722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3B97-0E6D-05FD-23C5-DB524DC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" y="405174"/>
            <a:ext cx="11904250" cy="549256"/>
          </a:xfrm>
        </p:spPr>
        <p:txBody>
          <a:bodyPr>
            <a:normAutofit fontScale="90000"/>
          </a:bodyPr>
          <a:lstStyle/>
          <a:p>
            <a:r>
              <a:rPr lang="en-US" b="1" u="sng"/>
              <a:t>Program Inspections and Non-Compliance against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9D7FD-735F-1A12-12DB-424BC5C7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9CB59-FCFA-13F5-7C4F-7E37AA3A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2CC34A-B507-71EB-A7BC-061EF095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5" y="1750335"/>
            <a:ext cx="5799633" cy="280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0F5274-925A-2142-8CD8-A55722DC7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75" y="1750335"/>
            <a:ext cx="5839838" cy="280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53EB778-94E8-AE73-9FF8-4C8114111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FB7E8-D32A-6673-8993-558739860434}"/>
              </a:ext>
            </a:extLst>
          </p:cNvPr>
          <p:cNvSpPr txBox="1"/>
          <p:nvPr/>
        </p:nvSpPr>
        <p:spPr>
          <a:xfrm>
            <a:off x="233028" y="1174938"/>
            <a:ext cx="10843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Identify the Top-10 communities with </a:t>
            </a:r>
            <a:r>
              <a:rPr lang="en-US">
                <a:solidFill>
                  <a:srgbClr val="000000"/>
                </a:solidFill>
                <a:latin typeface="+mj-lt"/>
              </a:rPr>
              <a:t>lowest and highest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compliance rates</a:t>
            </a:r>
            <a:endParaRPr lang="en-I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42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0327-7E83-E055-77B1-84F7CCEC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49C2-B5B5-078F-8D20-3DA50F4C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12" y="126460"/>
            <a:ext cx="10896276" cy="581088"/>
          </a:xfrm>
        </p:spPr>
        <p:txBody>
          <a:bodyPr>
            <a:normAutofit fontScale="90000"/>
          </a:bodyPr>
          <a:lstStyle/>
          <a:p>
            <a:r>
              <a:rPr lang="en-US" b="1" u="sng"/>
              <a:t>Analyzing Regulatory Compliance –License Cancellation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E2B9A-48AA-2E27-9941-20A368C1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F48FA-224D-F563-74AA-97DCCD76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795BB4-7151-328F-A2BD-2126C939A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0373B-DC73-252A-4890-BAF4DD9E478F}"/>
              </a:ext>
            </a:extLst>
          </p:cNvPr>
          <p:cNvSpPr txBox="1"/>
          <p:nvPr/>
        </p:nvSpPr>
        <p:spPr>
          <a:xfrm>
            <a:off x="180012" y="888394"/>
            <a:ext cx="11400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How does the certain program types or locations have more enforcement actions pertaining to licence cancellation and suspension ?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44B5-C647-030C-A027-46C58622543A}"/>
              </a:ext>
            </a:extLst>
          </p:cNvPr>
          <p:cNvSpPr txBox="1"/>
          <p:nvPr/>
        </p:nvSpPr>
        <p:spPr>
          <a:xfrm>
            <a:off x="180012" y="1979731"/>
            <a:ext cx="3706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Insights: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Facility-Based Programs face significant enforcement actions, primarily suspensions.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While Pre-School Programs have the fewest actions, indicating relatively better compliance.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Out of School Care Programs mostly encounter conditions on their licenses.</a:t>
            </a:r>
            <a:endParaRPr lang="en-IN" sz="1400"/>
          </a:p>
        </p:txBody>
      </p:sp>
      <p:pic>
        <p:nvPicPr>
          <p:cNvPr id="6" name="Picture 5" descr="A graph showing the license-related enforcement actions by program type&#10;&#10;AI-generated content may be incorrect.">
            <a:extLst>
              <a:ext uri="{FF2B5EF4-FFF2-40B4-BE49-F238E27FC236}">
                <a16:creationId xmlns:a16="http://schemas.microsoft.com/office/drawing/2014/main" id="{D4C4510F-EAD7-8DC9-B5AF-1CBE94AD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186" y="1199271"/>
            <a:ext cx="7639327" cy="4568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625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19E9-CC08-D324-3539-26154E95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/>
          <a:p>
            <a:r>
              <a:rPr lang="en-US"/>
              <a:t>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0BE11-D0E0-C70C-8B03-62E048CA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30" y="139701"/>
            <a:ext cx="11825270" cy="1034318"/>
          </a:xfrm>
        </p:spPr>
        <p:txBody>
          <a:bodyPr>
            <a:normAutofit/>
          </a:bodyPr>
          <a:lstStyle/>
          <a:p>
            <a:r>
              <a:rPr lang="en-US" b="1" u="sng"/>
              <a:t>Text Analysis – Identification of Reasons in Non-Compliance Programs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9A9A3-CE07-C5CD-724F-28EA435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18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47C12-708D-98FC-0CEC-613AA9B6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3" name="Picture 2" descr="A word cloud with text&#10;&#10;AI-generated content may be incorrect.">
            <a:extLst>
              <a:ext uri="{FF2B5EF4-FFF2-40B4-BE49-F238E27FC236}">
                <a16:creationId xmlns:a16="http://schemas.microsoft.com/office/drawing/2014/main" id="{6235DEF7-9195-ACE1-0267-A09BDEBE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5" y="1390697"/>
            <a:ext cx="3399694" cy="1692773"/>
          </a:xfrm>
          <a:prstGeom prst="rect">
            <a:avLst/>
          </a:prstGeom>
        </p:spPr>
      </p:pic>
      <p:pic>
        <p:nvPicPr>
          <p:cNvPr id="4" name="Picture 3" descr="A close-up of words&#10;&#10;AI-generated content may be incorrect.">
            <a:extLst>
              <a:ext uri="{FF2B5EF4-FFF2-40B4-BE49-F238E27FC236}">
                <a16:creationId xmlns:a16="http://schemas.microsoft.com/office/drawing/2014/main" id="{E66CB12F-D8B1-B4E6-95F1-3718085D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427" y="1390697"/>
            <a:ext cx="3595077" cy="1692773"/>
          </a:xfrm>
          <a:prstGeom prst="rect">
            <a:avLst/>
          </a:prstGeom>
        </p:spPr>
      </p:pic>
      <p:pic>
        <p:nvPicPr>
          <p:cNvPr id="5" name="Picture 4" descr="A word cloud with text&#10;&#10;AI-generated content may be incorrect.">
            <a:extLst>
              <a:ext uri="{FF2B5EF4-FFF2-40B4-BE49-F238E27FC236}">
                <a16:creationId xmlns:a16="http://schemas.microsoft.com/office/drawing/2014/main" id="{853E6EB4-2493-FDCB-F9F9-F14181C84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06" y="1390698"/>
            <a:ext cx="3393787" cy="1691862"/>
          </a:xfrm>
          <a:prstGeom prst="rect">
            <a:avLst/>
          </a:prstGeom>
        </p:spPr>
      </p:pic>
      <p:pic>
        <p:nvPicPr>
          <p:cNvPr id="6" name="Picture 5" descr="A close-up of words&#10;&#10;AI-generated content may be incorrect.">
            <a:extLst>
              <a:ext uri="{FF2B5EF4-FFF2-40B4-BE49-F238E27FC236}">
                <a16:creationId xmlns:a16="http://schemas.microsoft.com/office/drawing/2014/main" id="{348183AD-9F41-0F53-BC81-2992E4D91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8" y="3210272"/>
            <a:ext cx="3393557" cy="1655742"/>
          </a:xfrm>
          <a:prstGeom prst="rect">
            <a:avLst/>
          </a:prstGeom>
        </p:spPr>
      </p:pic>
      <p:pic>
        <p:nvPicPr>
          <p:cNvPr id="9" name="Picture 8" descr="A close up of words&#10;&#10;AI-generated content may be incorrect.">
            <a:extLst>
              <a:ext uri="{FF2B5EF4-FFF2-40B4-BE49-F238E27FC236}">
                <a16:creationId xmlns:a16="http://schemas.microsoft.com/office/drawing/2014/main" id="{9F81FF8E-A038-2116-9E8B-2285B3F59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3210272"/>
            <a:ext cx="3597349" cy="1646883"/>
          </a:xfrm>
          <a:prstGeom prst="rect">
            <a:avLst/>
          </a:prstGeom>
        </p:spPr>
      </p:pic>
      <p:pic>
        <p:nvPicPr>
          <p:cNvPr id="10" name="Picture 9" descr="A word cloud of words&#10;&#10;AI-generated content may be incorrect.">
            <a:extLst>
              <a:ext uri="{FF2B5EF4-FFF2-40B4-BE49-F238E27FC236}">
                <a16:creationId xmlns:a16="http://schemas.microsoft.com/office/drawing/2014/main" id="{AF409552-8328-ABBA-9E8A-5CC2505E8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723" y="3210274"/>
            <a:ext cx="3393558" cy="1655740"/>
          </a:xfrm>
          <a:prstGeom prst="rect">
            <a:avLst/>
          </a:prstGeom>
        </p:spPr>
      </p:pic>
      <p:pic>
        <p:nvPicPr>
          <p:cNvPr id="11" name="Picture 10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47BDCD9-EE03-C802-1153-D2D3ABF436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E9C27-FB75-3DD6-33C9-A30226CE245C}"/>
              </a:ext>
            </a:extLst>
          </p:cNvPr>
          <p:cNvSpPr txBox="1"/>
          <p:nvPr/>
        </p:nvSpPr>
        <p:spPr>
          <a:xfrm>
            <a:off x="4742736" y="4960015"/>
            <a:ext cx="6439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Innovative Childcare Program has no data</a:t>
            </a:r>
          </a:p>
        </p:txBody>
      </p:sp>
    </p:spTree>
    <p:extLst>
      <p:ext uri="{BB962C8B-B14F-4D97-AF65-F5344CB8AC3E}">
        <p14:creationId xmlns:p14="http://schemas.microsoft.com/office/powerpoint/2010/main" val="955224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C89D-0672-CCDF-8291-691B708B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18" y="248849"/>
            <a:ext cx="11336215" cy="643570"/>
          </a:xfrm>
        </p:spPr>
        <p:txBody>
          <a:bodyPr/>
          <a:lstStyle/>
          <a:p>
            <a:r>
              <a:rPr lang="en-US" b="1" u="sng"/>
              <a:t>Sentimental Analysis on Non - Compliance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0D07C-E463-0F0A-CFF6-DCC5518A4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167" y="1077127"/>
            <a:ext cx="6544475" cy="18473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1C696-B35A-C060-561C-DF1F3E80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/>
              <a:t>19</a:t>
            </a:fld>
            <a:endParaRPr lang="en-US"/>
          </a:p>
        </p:txBody>
      </p:sp>
      <p:pic>
        <p:nvPicPr>
          <p:cNvPr id="6" name="Picture 5" descr="A close-up of words&#10;&#10;AI-generated content may be incorrect.">
            <a:extLst>
              <a:ext uri="{FF2B5EF4-FFF2-40B4-BE49-F238E27FC236}">
                <a16:creationId xmlns:a16="http://schemas.microsoft.com/office/drawing/2014/main" id="{49FB9C2C-52E5-4740-1E52-3C9A7A4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77" y="3410571"/>
            <a:ext cx="7334649" cy="179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A95670-2BE2-101C-22DF-CB313F291AA9}"/>
              </a:ext>
            </a:extLst>
          </p:cNvPr>
          <p:cNvSpPr txBox="1"/>
          <p:nvPr/>
        </p:nvSpPr>
        <p:spPr>
          <a:xfrm>
            <a:off x="5913212" y="3063096"/>
            <a:ext cx="4676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Frequent words used in Programs</a:t>
            </a:r>
          </a:p>
        </p:txBody>
      </p:sp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B26122A-B9CE-8425-49DE-801C6642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035" y="1156741"/>
            <a:ext cx="2923147" cy="678365"/>
          </a:xfrm>
        </p:spPr>
        <p:txBody>
          <a:bodyPr>
            <a:normAutofit/>
          </a:bodyPr>
          <a:lstStyle/>
          <a:p>
            <a:pPr algn="ctr"/>
            <a:r>
              <a:rPr lang="fr-FR" b="1" u="sng"/>
              <a:t>Introduction</a:t>
            </a:r>
            <a:endParaRPr lang="en-US" b="1" u="s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744FE-1374-1662-F3CD-30ECBD4D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</a:t>
            </a:fld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15E470-03A8-545E-57CC-91D35F20A2B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65103" y="2074658"/>
            <a:ext cx="48768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Childcare is essential for early childhood development.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Provides a foundation for learning, socialization, and well-being.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High-quality childcare significantly impacts a child's growth and future success.</a:t>
            </a:r>
          </a:p>
          <a:p>
            <a:endParaRPr lang="en-US" sz="2000" b="1"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A64A3-4FFB-710C-9647-9B8A8D7B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10" name="Picture 9" descr="Children playing with blocks">
            <a:extLst>
              <a:ext uri="{FF2B5EF4-FFF2-40B4-BE49-F238E27FC236}">
                <a16:creationId xmlns:a16="http://schemas.microsoft.com/office/drawing/2014/main" id="{FBA7EA8C-1448-8A54-26CA-B53585A7E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03" y="891564"/>
            <a:ext cx="7050097" cy="47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025E6-4EE2-CFDC-7E48-42E0F985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B9A5-FD65-9F90-8AD4-3E03B807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35" y="46490"/>
            <a:ext cx="11308079" cy="1005532"/>
          </a:xfrm>
        </p:spPr>
        <p:txBody>
          <a:bodyPr>
            <a:normAutofit fontScale="90000"/>
          </a:bodyPr>
          <a:lstStyle/>
          <a:p>
            <a:r>
              <a:rPr lang="en-US" b="1" u="sng"/>
              <a:t>LDA Topic Modeling and its insights on Non-Compliance Reasons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6C01F-4E4C-4112-5DAD-460AE384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701C8-3DE3-8930-62DE-E33B03CF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A6218DF-A58A-0F8E-3D6B-63A5326F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3" y="1305502"/>
            <a:ext cx="4625164" cy="3139440"/>
          </a:xfrm>
          <a:prstGeom prst="rect">
            <a:avLst/>
          </a:prstGeom>
        </p:spPr>
      </p:pic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4598522-159B-764A-59EB-B9DF9258F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58FCE-DEBF-503E-3C6A-F8165FAFFC74}"/>
              </a:ext>
            </a:extLst>
          </p:cNvPr>
          <p:cNvSpPr txBox="1"/>
          <p:nvPr/>
        </p:nvSpPr>
        <p:spPr>
          <a:xfrm>
            <a:off x="6015985" y="1301145"/>
            <a:ext cx="556711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Topic 1: Staffing &amp; Supervision Compliance Issues</a:t>
            </a: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Key Terms: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tx2"/>
                </a:solidFill>
              </a:rPr>
              <a:t> </a:t>
            </a:r>
            <a:r>
              <a:rPr lang="en-US">
                <a:solidFill>
                  <a:schemeClr val="tx2"/>
                </a:solidFill>
              </a:rPr>
              <a:t>child, record, staff, administration, attendance, supervision, requirement, criminal, licence, holder, check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  <a:ea typeface="+mn-lt"/>
                <a:cs typeface="+mn-lt"/>
              </a:rPr>
              <a:t>Non-compliance issues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may involve: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Insufficient supervision of children.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Failure to maintain proper attendance records.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Issues with staff qualifications, criminal background checks, and required licensing.</a:t>
            </a: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Suggestion: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Childcare program should  focus on ensuring qualified, well-trained staff for childcare.</a:t>
            </a:r>
          </a:p>
        </p:txBody>
      </p:sp>
    </p:spTree>
    <p:extLst>
      <p:ext uri="{BB962C8B-B14F-4D97-AF65-F5344CB8AC3E}">
        <p14:creationId xmlns:p14="http://schemas.microsoft.com/office/powerpoint/2010/main" val="1502137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33F4-2839-B20E-C999-BDA3F126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83" y="304800"/>
            <a:ext cx="11394830" cy="672878"/>
          </a:xfrm>
        </p:spPr>
        <p:txBody>
          <a:bodyPr/>
          <a:lstStyle/>
          <a:p>
            <a:r>
              <a:rPr lang="en-US" b="1" u="sng"/>
              <a:t>LDA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3A552-D3EC-E641-98A0-CB0C53BD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/>
              <a:t>21</a:t>
            </a:fld>
            <a:endParaRPr lang="en-US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7EC58676-6A48-0F78-0892-765C9B0B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2" y="1190181"/>
            <a:ext cx="5103628" cy="3051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B327C-AE73-8D38-1564-11E89B875C93}"/>
              </a:ext>
            </a:extLst>
          </p:cNvPr>
          <p:cNvSpPr txBox="1"/>
          <p:nvPr/>
        </p:nvSpPr>
        <p:spPr>
          <a:xfrm>
            <a:off x="6496789" y="1195728"/>
            <a:ext cx="542063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Topic 2: Childcare Facility &amp; Safety Regulations</a:t>
            </a: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Key Terms: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 </a:t>
            </a:r>
            <a:r>
              <a:rPr lang="en-US">
                <a:solidFill>
                  <a:schemeClr val="tx2"/>
                </a:solidFill>
              </a:rPr>
              <a:t>program, child, care, day, keeping, schedule, ratio, school, equipment, children, repair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  <a:ea typeface="+mn-lt"/>
                <a:cs typeface="+mn-lt"/>
              </a:rPr>
              <a:t>Non-compliance issues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may involve: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Violation of child-to-staff ratios.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Poor maintenance of facilities and equipment.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Failure to follow proper schedules and care programs.</a:t>
            </a: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</a:rPr>
              <a:t>Suggestion: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Childcare should prioritize safety, well-maintained environments for child development.</a:t>
            </a:r>
          </a:p>
        </p:txBody>
      </p:sp>
      <p:pic>
        <p:nvPicPr>
          <p:cNvPr id="5" name="Picture 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E0AD75E-7093-FA01-D9E0-95EDA19E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514D1-EDC8-A14F-801E-E0E4B0AA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FEDD-56CD-FCBC-6CF6-E793E14A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52" y="304800"/>
            <a:ext cx="11258061" cy="526340"/>
          </a:xfrm>
        </p:spPr>
        <p:txBody>
          <a:bodyPr>
            <a:normAutofit fontScale="90000"/>
          </a:bodyPr>
          <a:lstStyle/>
          <a:p>
            <a:r>
              <a:rPr lang="en-US" b="1" u="sng"/>
              <a:t>LDA insights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105C3C6C-2EC5-C0DE-6408-0AA671F49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21" y="971670"/>
            <a:ext cx="4995801" cy="33882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75C80-E2AF-9F16-7285-308B8FDB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FC9DF-703C-DD49-C22F-6F14D26B3D1A}"/>
              </a:ext>
            </a:extLst>
          </p:cNvPr>
          <p:cNvSpPr txBox="1"/>
          <p:nvPr/>
        </p:nvSpPr>
        <p:spPr>
          <a:xfrm>
            <a:off x="5555114" y="1202421"/>
            <a:ext cx="593247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Topic 3: Medication &amp; Hygiene Compliance</a:t>
            </a:r>
          </a:p>
          <a:p>
            <a:r>
              <a:rPr lang="en-US" b="1">
                <a:solidFill>
                  <a:schemeClr val="tx2"/>
                </a:solidFill>
                <a:ea typeface="+mn-lt"/>
                <a:cs typeface="+mn-lt"/>
              </a:rPr>
              <a:t>Key Terms: </a:t>
            </a:r>
            <a:endParaRPr lang="en-US" b="1">
              <a:solidFill>
                <a:schemeClr val="tx2"/>
              </a:solidFill>
              <a:latin typeface="Euphem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latin typeface="Euphemia"/>
              </a:rPr>
              <a:t>medication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diapering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change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incident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administered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procedure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washing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reporting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nutrition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tx2"/>
                </a:solidFill>
                <a:latin typeface="Euphemia"/>
              </a:rPr>
              <a:t>stored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  <a:latin typeface="Euphemia"/>
              </a:rPr>
              <a:t>Non-compliance issues</a:t>
            </a:r>
            <a:r>
              <a:rPr lang="en-US">
                <a:solidFill>
                  <a:schemeClr val="tx2"/>
                </a:solidFill>
                <a:latin typeface="Euphemia"/>
              </a:rPr>
              <a:t> may involve: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Euphemia"/>
              </a:rPr>
              <a:t>Improper storage or administration of medication.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Euphemia"/>
              </a:rPr>
              <a:t>Lack of hygiene standards in diapering and handwashing.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tx2"/>
                </a:solidFill>
                <a:latin typeface="Euphemia"/>
              </a:rPr>
              <a:t>Failure to report incidents related to medication or health.</a:t>
            </a:r>
            <a:endParaRPr lang="en-US">
              <a:solidFill>
                <a:schemeClr val="tx2"/>
              </a:solidFill>
            </a:endParaRPr>
          </a:p>
          <a:p>
            <a:r>
              <a:rPr lang="en-US" b="1">
                <a:solidFill>
                  <a:schemeClr val="tx2"/>
                </a:solidFill>
                <a:latin typeface="Euphemia"/>
              </a:rPr>
              <a:t>Suggestion: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latin typeface="Euphemia"/>
              </a:rPr>
              <a:t>This highlights the importance of strict health and safety protocols in childcare environments.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2"/>
              </a:solidFill>
              <a:latin typeface="Euphemia"/>
            </a:endParaRPr>
          </a:p>
        </p:txBody>
      </p:sp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3B9CB5A-2E14-E815-D9D7-3473BB0B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A48BC-2ACF-7ACA-7800-864F4808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8038-67AA-E934-1D63-28477724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37" y="304800"/>
            <a:ext cx="11316676" cy="672878"/>
          </a:xfrm>
        </p:spPr>
        <p:txBody>
          <a:bodyPr/>
          <a:lstStyle/>
          <a:p>
            <a:r>
              <a:rPr lang="en-US" b="1" u="sng"/>
              <a:t>LDA Over the Time</a:t>
            </a:r>
          </a:p>
        </p:txBody>
      </p:sp>
      <p:pic>
        <p:nvPicPr>
          <p:cNvPr id="5" name="Content Placeholder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78B6C4B-2D41-86EF-C7D4-4058A4DD4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477" y="1444372"/>
            <a:ext cx="6925995" cy="42821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42A93-DDEA-149D-CBAC-A3111A45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/>
              <a:t>23</a:t>
            </a:fld>
            <a:endParaRPr lang="en-US"/>
          </a:p>
        </p:txBody>
      </p:sp>
      <p:pic>
        <p:nvPicPr>
          <p:cNvPr id="7" name="Picture 6" descr="A close up of words&#10;&#10;AI-generated content may be incorrect.">
            <a:extLst>
              <a:ext uri="{FF2B5EF4-FFF2-40B4-BE49-F238E27FC236}">
                <a16:creationId xmlns:a16="http://schemas.microsoft.com/office/drawing/2014/main" id="{C13B502A-B6FA-E00F-9D41-20272A38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88" y="5874532"/>
            <a:ext cx="6085823" cy="875363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E46DA30-4921-8742-8CDF-53F715989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19A65-2E72-49F8-8B7E-CA48080F4BF2}"/>
              </a:ext>
            </a:extLst>
          </p:cNvPr>
          <p:cNvSpPr txBox="1"/>
          <p:nvPr/>
        </p:nvSpPr>
        <p:spPr>
          <a:xfrm>
            <a:off x="583462" y="1013564"/>
            <a:ext cx="70813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Euphemia"/>
              </a:rPr>
              <a:t>Are there trends or patterns in identified topics over time?</a:t>
            </a:r>
            <a:endParaRPr lang="en-US">
              <a:solidFill>
                <a:schemeClr val="tx2"/>
              </a:solidFill>
              <a:latin typeface="Euphem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178C1-F1E6-C577-75E7-9FBD88F4C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A21F-B540-7470-8F40-DE7DBBCF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FD12-0D49-467A-83DC-C61D1384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16" y="183059"/>
            <a:ext cx="8534549" cy="732394"/>
          </a:xfrm>
        </p:spPr>
        <p:txBody>
          <a:bodyPr>
            <a:normAutofit/>
          </a:bodyPr>
          <a:lstStyle/>
          <a:p>
            <a:r>
              <a:rPr lang="en-US" b="1" u="sng"/>
              <a:t>Predictive Analysis of Non-Compliance: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8254F-4684-54D6-5473-369FC96A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C121B-706B-F18E-655A-BD38A9C3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C4DF6D-83B6-147D-AF93-8DBA4CD110B0}"/>
              </a:ext>
            </a:extLst>
          </p:cNvPr>
          <p:cNvSpPr txBox="1"/>
          <p:nvPr/>
        </p:nvSpPr>
        <p:spPr>
          <a:xfrm>
            <a:off x="449792" y="989779"/>
            <a:ext cx="10626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Can we predict non-compliance likelihood based on program attributes and inspection history, and what features indicate compliance status?</a:t>
            </a:r>
            <a:endParaRPr lang="en-IN">
              <a:latin typeface="+mj-lt"/>
            </a:endParaRPr>
          </a:p>
        </p:txBody>
      </p:sp>
      <p:pic>
        <p:nvPicPr>
          <p:cNvPr id="6" name="Picture 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12DA24-39A1-B839-5F61-60FAF28B4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DC833-46DF-8DCE-7FEB-BCAF816AAE55}"/>
              </a:ext>
            </a:extLst>
          </p:cNvPr>
          <p:cNvSpPr txBox="1"/>
          <p:nvPr/>
        </p:nvSpPr>
        <p:spPr>
          <a:xfrm>
            <a:off x="342362" y="1818139"/>
            <a:ext cx="212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/>
              <a:t>Data Preparation</a:t>
            </a:r>
          </a:p>
          <a:p>
            <a:pPr marL="342900" indent="-342900">
              <a:buAutoNum type="arabicPeriod"/>
            </a:pPr>
            <a:endParaRPr lang="en-I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07FB02E-AD9F-CEDA-38F2-D7A5DC8C4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92" y="2141305"/>
            <a:ext cx="2784767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/>
              <a:t>Binary Target Column: </a:t>
            </a:r>
            <a:r>
              <a:rPr lang="en-US" altLang="en-US" sz="1400" dirty="0"/>
              <a:t>Created a binary target column (</a:t>
            </a:r>
            <a:r>
              <a:rPr lang="en-US" altLang="en-US" sz="1400" dirty="0" err="1"/>
              <a:t>Non_Compliance_Indicator</a:t>
            </a:r>
            <a:r>
              <a:rPr lang="en-US" altLang="en-US" sz="1400" dirty="0"/>
              <a:t>) to indicate non-compliance.)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/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Handling Missing Values: </a:t>
            </a:r>
            <a:r>
              <a:rPr lang="en-US" sz="1400" dirty="0"/>
              <a:t>Dropped rows with missing values in selected columns to ensure data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+mj-lt"/>
              </a:rPr>
              <a:t>Feature Selection</a:t>
            </a:r>
            <a:r>
              <a:rPr lang="en-US" sz="1400" dirty="0">
                <a:latin typeface="+mj-lt"/>
              </a:rPr>
              <a:t>: </a:t>
            </a:r>
            <a:r>
              <a:rPr lang="en-US" sz="1400" dirty="0"/>
              <a:t>Selected relevant columns for modeling.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F90D3-350C-D6B3-F23B-4FA6F64CE1FD}"/>
              </a:ext>
            </a:extLst>
          </p:cNvPr>
          <p:cNvSpPr txBox="1"/>
          <p:nvPr/>
        </p:nvSpPr>
        <p:spPr>
          <a:xfrm>
            <a:off x="3246947" y="1830793"/>
            <a:ext cx="2696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/>
              <a:t>Categorical Encoding</a:t>
            </a:r>
            <a:endParaRPr lang="en-IN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EA5B8A2-17EC-CEFD-E10B-372C83A1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521" y="2200125"/>
            <a:ext cx="2784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One-Hot Encoding</a:t>
            </a:r>
            <a:r>
              <a:rPr lang="en-US" sz="1400"/>
              <a:t>: Used one-hot encoding to convert categorical variables into a format suitable for machine learning algorithms.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Data Splitting: </a:t>
            </a:r>
            <a:r>
              <a:rPr lang="en-US" sz="1400"/>
              <a:t>Split the data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BADD2-6DBC-D98C-D3CA-12EC4A0822DA}"/>
              </a:ext>
            </a:extLst>
          </p:cNvPr>
          <p:cNvSpPr txBox="1"/>
          <p:nvPr/>
        </p:nvSpPr>
        <p:spPr>
          <a:xfrm>
            <a:off x="6248876" y="1832786"/>
            <a:ext cx="1054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/>
              <a:t>SMOTE</a:t>
            </a:r>
            <a:endParaRPr lang="en-IN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8CDA306-5A4E-6E77-3419-F1B45527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862" y="2200125"/>
            <a:ext cx="27847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SMOTE Application</a:t>
            </a:r>
            <a:r>
              <a:rPr lang="en-US" sz="1400"/>
              <a:t>: Applied SMOTE (Synthetic Minority Over-sampling Technique) to oversample the minority class..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BDD40B2-7D2B-9F62-72A3-1533AD213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6082" y="2269690"/>
            <a:ext cx="27847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Training the Model</a:t>
            </a:r>
            <a:r>
              <a:rPr lang="en-US" sz="1400"/>
              <a:t>: Trained a logistic regression model on the resampled training data.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33539-E29E-A177-FB54-F56ED2F8606B}"/>
              </a:ext>
            </a:extLst>
          </p:cNvPr>
          <p:cNvSpPr txBox="1"/>
          <p:nvPr/>
        </p:nvSpPr>
        <p:spPr>
          <a:xfrm>
            <a:off x="9114584" y="3162916"/>
            <a:ext cx="23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/>
              <a:t>Code for Prediction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5B7EFA-4FFF-46B2-2EBB-5C3C5D79D6F7}"/>
              </a:ext>
            </a:extLst>
          </p:cNvPr>
          <p:cNvSpPr txBox="1"/>
          <p:nvPr/>
        </p:nvSpPr>
        <p:spPr>
          <a:xfrm>
            <a:off x="9174529" y="3561708"/>
            <a:ext cx="2304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Code to Encode and Predict</a:t>
            </a:r>
            <a:endParaRPr lang="en-IN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C7F144-8371-1870-C249-534FACFD4E86}"/>
              </a:ext>
            </a:extLst>
          </p:cNvPr>
          <p:cNvSpPr txBox="1"/>
          <p:nvPr/>
        </p:nvSpPr>
        <p:spPr>
          <a:xfrm>
            <a:off x="9114584" y="1803284"/>
            <a:ext cx="29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/>
              <a:t>Logistic Regression Model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49394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E36F8-97AF-FD9B-A414-D1C233013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3986-C797-C318-C0A5-5E3E57C3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3" y="0"/>
            <a:ext cx="5945187" cy="823912"/>
          </a:xfrm>
        </p:spPr>
        <p:txBody>
          <a:bodyPr>
            <a:normAutofit fontScale="90000"/>
          </a:bodyPr>
          <a:lstStyle/>
          <a:p>
            <a:r>
              <a:rPr lang="en-US" b="1" u="sng"/>
              <a:t>Model Results and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D051B-D110-0604-2FF4-225B4969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85F3D-89BB-5100-C9EB-2A197FD3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3A2F4-F4D3-9A0A-CF54-AC1685B3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3" y="979714"/>
            <a:ext cx="4828618" cy="3679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712F7-68F5-6E69-8B95-41909FD3247C}"/>
              </a:ext>
            </a:extLst>
          </p:cNvPr>
          <p:cNvSpPr txBox="1"/>
          <p:nvPr/>
        </p:nvSpPr>
        <p:spPr>
          <a:xfrm>
            <a:off x="5104617" y="408554"/>
            <a:ext cx="67428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/>
              <a:t>Prediction Scenarios</a:t>
            </a:r>
          </a:p>
          <a:p>
            <a:endParaRPr lang="en-US" b="1" u="sng"/>
          </a:p>
          <a:p>
            <a:r>
              <a:rPr lang="en-US" b="1"/>
              <a:t>Scenario 1: Group Family Child Program</a:t>
            </a:r>
          </a:p>
          <a:p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Capacity</a:t>
            </a:r>
            <a:r>
              <a:rPr lang="en-US"/>
              <a:t>: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Type of Program</a:t>
            </a:r>
            <a:r>
              <a:rPr lang="en-US"/>
              <a:t>: Group Family Child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Postal Code</a:t>
            </a:r>
            <a:r>
              <a:rPr lang="en-US"/>
              <a:t>: T2M3T4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Prediction</a:t>
            </a:r>
            <a:r>
              <a:rPr lang="en-US"/>
              <a:t>: [0] </a:t>
            </a:r>
            <a:r>
              <a:rPr lang="en-US" b="1"/>
              <a:t>Likelihood of Non-Compliance</a:t>
            </a:r>
            <a:r>
              <a:rPr lang="en-US"/>
              <a:t>: Unlikely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Scenario 2: Innovative Child Care Program</a:t>
            </a:r>
          </a:p>
          <a:p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Capacity</a:t>
            </a:r>
            <a:r>
              <a:rPr lang="en-US"/>
              <a:t>: 6050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Type of Program</a:t>
            </a:r>
            <a:r>
              <a:rPr lang="en-US"/>
              <a:t>: Innovative Child Care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Postal Code</a:t>
            </a:r>
            <a:r>
              <a:rPr lang="en-US"/>
              <a:t>: T2M1L9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Prediction</a:t>
            </a:r>
            <a:r>
              <a:rPr lang="en-US"/>
              <a:t>: Predicted likelihood of non-compliance.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Prediction</a:t>
            </a:r>
            <a:r>
              <a:rPr lang="en-US"/>
              <a:t>: [1] </a:t>
            </a:r>
            <a:r>
              <a:rPr lang="en-US" b="1"/>
              <a:t>Likelihood of Non-Compliance</a:t>
            </a:r>
            <a:r>
              <a:rPr lang="en-US"/>
              <a:t>: Likely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64465D-9431-DB13-2CDF-62B532FA1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054" y="5179391"/>
            <a:ext cx="489246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95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1DDC-D88C-9B64-3D59-E9C8CB25F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030A-25E8-A736-1360-38282A49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3" y="0"/>
            <a:ext cx="5945187" cy="823912"/>
          </a:xfrm>
        </p:spPr>
        <p:txBody>
          <a:bodyPr>
            <a:normAutofit/>
          </a:bodyPr>
          <a:lstStyle/>
          <a:p>
            <a:r>
              <a:rPr lang="en-US" b="1" u="sng"/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3B836-0B13-B1AE-B04E-CE979B6D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633F8-2711-E2C9-CA69-2F919BB5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761B5B1-C310-428F-06CA-7613531D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87" y="769787"/>
            <a:ext cx="61673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Key Non-Compliance Issues Identified.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Non-Compliance Trends by Quadrant.</a:t>
            </a:r>
            <a:endParaRPr lang="en-US" altLang="en-US" sz="180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Yearly Trends in Non-Compliance &amp; Inspections.</a:t>
            </a:r>
            <a:endParaRPr lang="en-US" altLang="en-US" sz="180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>
                <a:latin typeface="Arial"/>
                <a:cs typeface="Arial"/>
              </a:rPr>
              <a:t>We identified key inspection reasons from LDA model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Predictive Modeling on non-compliance likelihood.</a:t>
            </a:r>
            <a:endParaRPr lang="en-US" altLang="en-US" sz="180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52AB9F-9D9B-97D8-AEF4-500FD6D06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87" y="3239317"/>
            <a:ext cx="102529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Refine Predictive Models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Improve non-compliance forecasting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 Recommendations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 trends to guide better regulations.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 Engagement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 recommendations to </a:t>
            </a:r>
            <a:r>
              <a:rPr lang="en-US" altLang="en-US">
                <a:latin typeface="Arial" panose="020B0604020202020204" pitchFamily="34" charset="0"/>
              </a:rPr>
              <a:t>C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onduct training programs for childcare providers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7E367F-49C9-DE31-2257-3ED7A681D005}"/>
              </a:ext>
            </a:extLst>
          </p:cNvPr>
          <p:cNvSpPr txBox="1">
            <a:spLocks/>
          </p:cNvSpPr>
          <p:nvPr/>
        </p:nvSpPr>
        <p:spPr>
          <a:xfrm>
            <a:off x="150813" y="2256813"/>
            <a:ext cx="59451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Future Steps</a:t>
            </a:r>
          </a:p>
        </p:txBody>
      </p:sp>
    </p:spTree>
    <p:extLst>
      <p:ext uri="{BB962C8B-B14F-4D97-AF65-F5344CB8AC3E}">
        <p14:creationId xmlns:p14="http://schemas.microsoft.com/office/powerpoint/2010/main" val="160520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6A5E2-FA9C-211D-3FDD-2E9508DC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935B-C3AE-F64A-610B-85B7E060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3" y="274628"/>
            <a:ext cx="2668587" cy="727976"/>
          </a:xfrm>
        </p:spPr>
        <p:txBody>
          <a:bodyPr/>
          <a:lstStyle/>
          <a:p>
            <a:r>
              <a:rPr lang="en-US" b="1" u="sng"/>
              <a:t>References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0CD53-A4DB-8573-5083-294708DF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27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7D4B9-C6E8-C432-651A-F5709569CD0C}"/>
              </a:ext>
            </a:extLst>
          </p:cNvPr>
          <p:cNvSpPr txBox="1"/>
          <p:nvPr/>
        </p:nvSpPr>
        <p:spPr>
          <a:xfrm>
            <a:off x="590232" y="1188674"/>
            <a:ext cx="1062682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dirty="0">
                <a:ea typeface="+mn-lt"/>
                <a:cs typeface="+mn-lt"/>
              </a:rPr>
              <a:t>[1] Government of Alberta, "Childcare," Alberta.ca, 2025. [Online]. Available: </a:t>
            </a:r>
            <a:r>
              <a:rPr lang="en-IN" dirty="0">
                <a:ea typeface="+mn-lt"/>
                <a:cs typeface="+mn-lt"/>
                <a:hlinkClick r:id="rId2"/>
              </a:rPr>
              <a:t>https://www.alberta.ca/child-care</a:t>
            </a:r>
            <a:r>
              <a:rPr lang="en-IN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>
                <a:ea typeface="+mn-lt"/>
                <a:cs typeface="+mn-lt"/>
              </a:rPr>
              <a:t>[2] City of Calgary, "Communities by Sector," Data Calgary, 2025. [Online]. Available: </a:t>
            </a:r>
            <a:r>
              <a:rPr lang="en-IN" dirty="0">
                <a:ea typeface="+mn-lt"/>
                <a:cs typeface="+mn-lt"/>
                <a:hlinkClick r:id="rId3"/>
              </a:rPr>
              <a:t>https://data.calgary.ca/Base-Maps/Communities-by-Sector/e6xg-kaxf</a:t>
            </a:r>
            <a:r>
              <a:rPr lang="en-IN" dirty="0">
                <a:ea typeface="+mn-lt"/>
                <a:cs typeface="+mn-lt"/>
              </a:rPr>
              <a:t>. </a:t>
            </a:r>
            <a:endParaRPr lang="en-IN" dirty="0"/>
          </a:p>
          <a:p>
            <a:endParaRPr lang="en-IN" dirty="0"/>
          </a:p>
          <a:p>
            <a:r>
              <a:rPr lang="en-IN" dirty="0">
                <a:ea typeface="+mn-lt"/>
                <a:cs typeface="+mn-lt"/>
              </a:rPr>
              <a:t>[3] City of Calgary, "City Quadrants," Data Calgary, 2025. [Online]. Available: </a:t>
            </a:r>
            <a:r>
              <a:rPr lang="en-IN" dirty="0">
                <a:ea typeface="+mn-lt"/>
                <a:cs typeface="+mn-lt"/>
                <a:hlinkClick r:id="rId4"/>
              </a:rPr>
              <a:t>https://data.calgary.ca/Base-Maps/City-Quadrants/g8ma-syw</a:t>
            </a:r>
            <a:r>
              <a:rPr lang="en-IN" dirty="0">
                <a:ea typeface="+mn-lt"/>
                <a:cs typeface="+mn-lt"/>
              </a:rPr>
              <a:t>. </a:t>
            </a:r>
          </a:p>
          <a:p>
            <a:endParaRPr lang="en-IN" dirty="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IN" dirty="0">
                <a:solidFill>
                  <a:srgbClr val="595959"/>
                </a:solidFill>
                <a:ea typeface="+mn-lt"/>
                <a:cs typeface="+mn-lt"/>
              </a:rPr>
              <a:t>[4] Statistics Canada, "Open Database of Addresses (ODA)," Government of Canada, 2025. [Online]. Available: </a:t>
            </a:r>
            <a:r>
              <a:rPr lang="en-IN" dirty="0">
                <a:solidFill>
                  <a:srgbClr val="595959"/>
                </a:solidFill>
                <a:ea typeface="+mn-lt"/>
                <a:cs typeface="+mn-lt"/>
                <a:hlinkClick r:id="rId5"/>
              </a:rPr>
              <a:t>https://www.statcan.gc.ca/en/lode/databases/oda</a:t>
            </a:r>
            <a:r>
              <a:rPr lang="en-IN" dirty="0">
                <a:solidFill>
                  <a:srgbClr val="595959"/>
                </a:solidFill>
                <a:ea typeface="+mn-lt"/>
                <a:cs typeface="+mn-lt"/>
              </a:rPr>
              <a:t>. 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u="sng" dirty="0">
              <a:solidFill>
                <a:srgbClr val="595959"/>
              </a:solidFill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F5381-FD8C-DD40-59A4-DBA1EF951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7A45AB48-D299-756B-2D76-5C33D51D3002}"/>
              </a:ext>
            </a:extLst>
          </p:cNvPr>
          <p:cNvSpPr txBox="1"/>
          <p:nvPr/>
        </p:nvSpPr>
        <p:spPr>
          <a:xfrm>
            <a:off x="801587" y="4136262"/>
            <a:ext cx="253679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18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E172616-05C3-AFBD-5A7A-9D1F5D796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690" y="2179320"/>
            <a:ext cx="6484620" cy="1600200"/>
          </a:xfrm>
        </p:spPr>
        <p:txBody>
          <a:bodyPr anchor="b">
            <a:noAutofit/>
          </a:bodyPr>
          <a:lstStyle/>
          <a:p>
            <a:r>
              <a:rPr lang="en-US" sz="9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 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407153F-9278-599D-4F0A-6CA6DEE5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5EBA0E9-CAB0-B648-5938-200FFF13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IN" smtClean="0"/>
              <a:pPr>
                <a:spcAft>
                  <a:spcPts val="600"/>
                </a:spcAft>
              </a:pPr>
              <a:t>28</a:t>
            </a:fld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4392D4-88CC-4A69-820B-6349C80C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E0583-91E9-433B-501A-B6BB11234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1D89F-753E-9E68-2CA7-7325080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F1C32-9115-E656-081B-A9787D9B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D18C9-B809-A17E-AAED-E8371FA5FA2C}"/>
              </a:ext>
            </a:extLst>
          </p:cNvPr>
          <p:cNvSpPr txBox="1"/>
          <p:nvPr/>
        </p:nvSpPr>
        <p:spPr>
          <a:xfrm>
            <a:off x="5577840" y="3874755"/>
            <a:ext cx="6370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Parents: Searching for reliable childcare options.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Researchers: Analyzing childcare availability and distribution.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Policymakers: Evaluating childcare needs and planning 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9B004-3CEA-D201-9A65-2ACF9783C625}"/>
              </a:ext>
            </a:extLst>
          </p:cNvPr>
          <p:cNvSpPr txBox="1"/>
          <p:nvPr/>
        </p:nvSpPr>
        <p:spPr>
          <a:xfrm>
            <a:off x="5787506" y="3102189"/>
            <a:ext cx="34174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400" b="1" i="0" u="sng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phemia"/>
                <a:ea typeface="+mj-ea"/>
                <a:cs typeface="+mj-cs"/>
              </a:rPr>
              <a:t>Target Audience</a:t>
            </a:r>
            <a:endParaRPr lang="en-IN" u="sn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4B911-4B68-EF16-4B13-B44EE041609F}"/>
              </a:ext>
            </a:extLst>
          </p:cNvPr>
          <p:cNvSpPr txBox="1"/>
          <p:nvPr/>
        </p:nvSpPr>
        <p:spPr>
          <a:xfrm>
            <a:off x="339704" y="1228920"/>
            <a:ext cx="5718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Utilize the Calgary Childcare Information dataset.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Analyze licensed childcare programs.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Focus on capacity, compliance status, and inspection history.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Ensure high standards of care for children in Calgary resources.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52346-D268-6B0D-BD14-CAACA35CDAA1}"/>
              </a:ext>
            </a:extLst>
          </p:cNvPr>
          <p:cNvSpPr txBox="1"/>
          <p:nvPr/>
        </p:nvSpPr>
        <p:spPr>
          <a:xfrm>
            <a:off x="339704" y="419441"/>
            <a:ext cx="34174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400" b="1" i="0" u="sng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uphemia"/>
                <a:ea typeface="+mj-ea"/>
                <a:cs typeface="+mj-cs"/>
              </a:rPr>
              <a:t>Objective</a:t>
            </a:r>
            <a:endParaRPr lang="en-IN" u="sng"/>
          </a:p>
        </p:txBody>
      </p:sp>
      <p:pic>
        <p:nvPicPr>
          <p:cNvPr id="15" name="Picture 14" descr="A dart hitting the bullseye of a target&#10;&#10;AI-generated content may be incorrect.">
            <a:extLst>
              <a:ext uri="{FF2B5EF4-FFF2-40B4-BE49-F238E27FC236}">
                <a16:creationId xmlns:a16="http://schemas.microsoft.com/office/drawing/2014/main" id="{709C1ED1-4797-89D1-EBDF-43DE13618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90085" y="653848"/>
            <a:ext cx="3053275" cy="228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group of people in a target&#10;&#10;AI-generated content may be incorrect.">
            <a:extLst>
              <a:ext uri="{FF2B5EF4-FFF2-40B4-BE49-F238E27FC236}">
                <a16:creationId xmlns:a16="http://schemas.microsoft.com/office/drawing/2014/main" id="{6CA78348-EA0F-237C-FA78-194D39750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87040" y="3177172"/>
            <a:ext cx="2225040" cy="222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32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51" y="-6667"/>
            <a:ext cx="6312670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u="sng"/>
              <a:t>Child Care Information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8E917-F5A9-9FFA-183A-60A66070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7" y="1298258"/>
            <a:ext cx="5838778" cy="2875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8544F-AF89-DC56-B2AC-2D2757E30DE8}"/>
              </a:ext>
            </a:extLst>
          </p:cNvPr>
          <p:cNvSpPr txBox="1"/>
          <p:nvPr/>
        </p:nvSpPr>
        <p:spPr>
          <a:xfrm>
            <a:off x="1286987" y="4173855"/>
            <a:ext cx="5442402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ct val="80000"/>
            </a:pPr>
            <a:r>
              <a:rPr lang="en-US" sz="1500" b="1" i="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https://data.calgary.ca/Health-and-Safety/Child-Care-Information/qdxh-qngy/about_data </a:t>
            </a:r>
            <a:endParaRPr lang="en-US" sz="1500" b="1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665D1-859B-51AD-CBA1-4C4D068FA580}"/>
              </a:ext>
            </a:extLst>
          </p:cNvPr>
          <p:cNvSpPr txBox="1"/>
          <p:nvPr/>
        </p:nvSpPr>
        <p:spPr>
          <a:xfrm>
            <a:off x="6814003" y="1298258"/>
            <a:ext cx="4572000" cy="3337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">
              <a:lnSpc>
                <a:spcPct val="90000"/>
              </a:lnSpc>
              <a:spcBef>
                <a:spcPts val="1800"/>
              </a:spcBef>
              <a:buSzPct val="80000"/>
            </a:pPr>
            <a:r>
              <a:rPr lang="en-US" sz="1700" b="1" u="sng"/>
              <a:t>Overview</a:t>
            </a:r>
            <a:endParaRPr lang="en-US" sz="1700"/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</a:pPr>
            <a:r>
              <a:rPr lang="en-US" sz="1700" b="1" u="sng"/>
              <a:t>Dataset Name: </a:t>
            </a:r>
            <a:r>
              <a:rPr lang="en-US" sz="1700"/>
              <a:t>Child Care Information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</a:pPr>
            <a:r>
              <a:rPr lang="en-US" sz="1700" b="1" u="sng"/>
              <a:t>Source: </a:t>
            </a:r>
            <a:r>
              <a:rPr lang="en-US" sz="1700"/>
              <a:t>City of Calgary Open Data Portal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</a:pPr>
            <a:r>
              <a:rPr lang="en-US" sz="1700" b="1" u="sng"/>
              <a:t>Description:</a:t>
            </a:r>
            <a:br>
              <a:rPr lang="en-US" sz="1700"/>
            </a:br>
            <a:r>
              <a:rPr lang="en-US" sz="1700"/>
              <a:t>This dataset provides information about licensed Child Care facilities in Calgary. It includes details such as facility names, locations, types of care offered, capacity, and contact information. (2014-2023)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C8E10-055B-ED02-E57E-AFCBB5ED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IN" b="1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IN" b="1" kern="12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261BF-1FCF-CC40-D250-5D29970D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DB35-1437-7CAA-2E2E-8F8812F77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187-38CD-A9AF-F978-859915F5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33" y="0"/>
            <a:ext cx="6478587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u="sng"/>
              <a:t>Data Fields and Its Significance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67D81-3B2B-E9F1-9DF7-A45EE131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IN" b="1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IN" b="1" kern="120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C23E2B-F3D2-03FC-1F32-3A5094E3C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4246"/>
              </p:ext>
            </p:extLst>
          </p:nvPr>
        </p:nvGraphicFramePr>
        <p:xfrm>
          <a:off x="824631" y="841938"/>
          <a:ext cx="10809513" cy="3881934"/>
        </p:xfrm>
        <a:graphic>
          <a:graphicData uri="http://schemas.openxmlformats.org/drawingml/2006/table">
            <a:tbl>
              <a:tblPr/>
              <a:tblGrid>
                <a:gridCol w="2627452">
                  <a:extLst>
                    <a:ext uri="{9D8B030D-6E8A-4147-A177-3AD203B41FA5}">
                      <a16:colId xmlns:a16="http://schemas.microsoft.com/office/drawing/2014/main" val="3912533522"/>
                    </a:ext>
                  </a:extLst>
                </a:gridCol>
                <a:gridCol w="2115436">
                  <a:extLst>
                    <a:ext uri="{9D8B030D-6E8A-4147-A177-3AD203B41FA5}">
                      <a16:colId xmlns:a16="http://schemas.microsoft.com/office/drawing/2014/main" val="756191233"/>
                    </a:ext>
                  </a:extLst>
                </a:gridCol>
                <a:gridCol w="6066625">
                  <a:extLst>
                    <a:ext uri="{9D8B030D-6E8A-4147-A177-3AD203B41FA5}">
                      <a16:colId xmlns:a16="http://schemas.microsoft.com/office/drawing/2014/main" val="1621816566"/>
                    </a:ext>
                  </a:extLst>
                </a:gridCol>
              </a:tblGrid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2"/>
                          </a:solidFill>
                          <a:latin typeface="+mj-lt"/>
                        </a:rPr>
                        <a:t>Field Name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2"/>
                          </a:solidFill>
                          <a:latin typeface="+mj-lt"/>
                        </a:rPr>
                        <a:t>Data Type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2"/>
                          </a:solidFill>
                          <a:latin typeface="+mj-lt"/>
                        </a:rPr>
                        <a:t>Significance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957696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Program Name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Uniquely identifies each program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892894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Type of Program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Categorizes programs for analysis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852583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Program Address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Provides location details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57130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Program City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Identifies the city for location-based analysis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435194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Postal Code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Used for geographic and demographic analysis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927667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Phone Number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Provides a means of contact for inquiries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620080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Capacity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Number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Indicates the program's scale and capacity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37551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Inspection Date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Floating Timestamp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Tracks the timeline of inspections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690170"/>
                  </a:ext>
                </a:extLst>
              </a:tr>
              <a:tr h="299922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Inspection Reason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Provides insights into compliance and regulatory focus areas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50627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Non Compliance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</a:rPr>
                        <a:t>Assesses compliance status and identifies areas needing improvement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8688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Enforcement Action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Text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Details corrective actions implemented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188022"/>
                  </a:ext>
                </a:extLst>
              </a:tr>
              <a:tr h="298501"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+mj-lt"/>
                        </a:rPr>
                        <a:t>Remedy Date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tx1"/>
                          </a:solidFill>
                          <a:latin typeface="+mj-lt"/>
                        </a:rPr>
                        <a:t>Floating Timestamp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j-lt"/>
                        </a:rPr>
                        <a:t>Tracks deadlines for resolving non-compliance issues</a:t>
                      </a:r>
                    </a:p>
                  </a:txBody>
                  <a:tcPr marL="22988" marR="22988" marT="11494" marB="11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8376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AB012F-F2EF-458C-2B48-CB6CC820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2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40E1D-4B6C-DD44-8839-8CD846AA8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2905-9DCE-39B1-72F6-9DDBD9FC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33" y="0"/>
            <a:ext cx="7575867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u="sng"/>
              <a:t>Data Model with Supporting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13D0C-E6E3-C807-E5E1-7B42199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IN" b="1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IN" b="1" kern="120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5FD1D-DEF5-8EEA-7A9C-B6A0D141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D0336-6E09-382B-CFFC-5DFA5830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48" y="1031037"/>
            <a:ext cx="8262024" cy="415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yellow logo with black background&#10;&#10;AI-generated content may be incorrect.">
            <a:extLst>
              <a:ext uri="{FF2B5EF4-FFF2-40B4-BE49-F238E27FC236}">
                <a16:creationId xmlns:a16="http://schemas.microsoft.com/office/drawing/2014/main" id="{0CF83615-D32A-F5D1-A729-E0D308A6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26" y="6245332"/>
            <a:ext cx="1345011" cy="6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5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58FEC-35EA-7FE4-D83D-56758C3A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AB45-AA14-4ECF-A1CF-17CFB16B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15" y="274628"/>
            <a:ext cx="9372600" cy="549257"/>
          </a:xfrm>
        </p:spPr>
        <p:txBody>
          <a:bodyPr>
            <a:noAutofit/>
          </a:bodyPr>
          <a:lstStyle/>
          <a:p>
            <a:r>
              <a:rPr lang="en-US" b="1" u="sng"/>
              <a:t>Data Cleaning and Transformation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CA72E-8401-3094-DFE6-10C98D12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A9C69-C107-EA86-04F9-7539242B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599B5-D91C-29EB-FBD4-40760FC2B5B5}"/>
              </a:ext>
            </a:extLst>
          </p:cNvPr>
          <p:cNvSpPr txBox="1"/>
          <p:nvPr/>
        </p:nvSpPr>
        <p:spPr>
          <a:xfrm>
            <a:off x="434915" y="1147894"/>
            <a:ext cx="1156658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Step 1 </a:t>
            </a:r>
            <a:r>
              <a:rPr lang="en-US" sz="2000">
                <a:ea typeface="+mn-lt"/>
                <a:cs typeface="+mn-lt"/>
              </a:rPr>
              <a:t>: Cleaned the data by removing duplicate values.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Step 2 </a:t>
            </a:r>
            <a:r>
              <a:rPr lang="en-US" sz="2000">
                <a:ea typeface="+mn-lt"/>
                <a:cs typeface="+mn-lt"/>
              </a:rPr>
              <a:t>: Added a dataset containing latitude and longitude information.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Step 3 </a:t>
            </a:r>
            <a:r>
              <a:rPr lang="en-US" sz="2000">
                <a:ea typeface="+mn-lt"/>
                <a:cs typeface="+mn-lt"/>
              </a:rPr>
              <a:t>: Removed duplicates caused by merging location dataset.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Step 4 </a:t>
            </a:r>
            <a:r>
              <a:rPr lang="en-US" sz="2000">
                <a:ea typeface="+mn-lt"/>
                <a:cs typeface="+mn-lt"/>
              </a:rPr>
              <a:t>: Addressed normalization issues by cross-checking addresses in both datasets and rectifying discrepancies.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Step 5 </a:t>
            </a:r>
            <a:r>
              <a:rPr lang="en-US" sz="2000">
                <a:ea typeface="+mn-lt"/>
                <a:cs typeface="+mn-lt"/>
              </a:rPr>
              <a:t>: Added another dataset to group data into communities and Quadrants.</a:t>
            </a:r>
            <a:endParaRPr lang="en-US" sz="2000"/>
          </a:p>
          <a:p>
            <a:pPr algn="l"/>
            <a:endParaRPr lang="en-US"/>
          </a:p>
        </p:txBody>
      </p:sp>
      <p:pic>
        <p:nvPicPr>
          <p:cNvPr id="8" name="Picture 7" descr="A cartoon pandas cleaning a room&#10;&#10;AI-generated content may be incorrect.">
            <a:extLst>
              <a:ext uri="{FF2B5EF4-FFF2-40B4-BE49-F238E27FC236}">
                <a16:creationId xmlns:a16="http://schemas.microsoft.com/office/drawing/2014/main" id="{F5B2E9A8-82BE-B141-13B6-4EA8C92E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76" y="3253846"/>
            <a:ext cx="4482448" cy="2521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9831839-C901-DCFC-0FD0-B8F1D56A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9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3947-288A-1D80-5AEF-EEE5338E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E04F-D767-21F5-DE73-2239705B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55" y="196022"/>
            <a:ext cx="9372600" cy="706467"/>
          </a:xfrm>
        </p:spPr>
        <p:txBody>
          <a:bodyPr/>
          <a:lstStyle/>
          <a:p>
            <a:r>
              <a:rPr lang="en-US" b="1" u="sng"/>
              <a:t>Data Preprocessing- Iterative Imputation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15169-1FED-FC03-CBC5-BC6A92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74ABD-1748-C017-5C00-65210337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88" y="0"/>
            <a:ext cx="1115712" cy="549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6C46A9-61C3-44E5-7A4F-2B60B6917E1A}"/>
              </a:ext>
            </a:extLst>
          </p:cNvPr>
          <p:cNvSpPr txBox="1"/>
          <p:nvPr/>
        </p:nvSpPr>
        <p:spPr>
          <a:xfrm>
            <a:off x="1210271" y="1024890"/>
            <a:ext cx="977145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Step 1: Removed rows containing null values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Created a cleaned dataset by removing rows with null values.</a:t>
            </a:r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Step 2: Split the cleaned dataset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Divided the cleaned dataset into test (20%) and train (80%) datasets.</a:t>
            </a:r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Step 3: Applied iterative imputation using random forest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Used the random forest model for iterative imputation to predict missing values.</a:t>
            </a:r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Step 4: Integrated the predicted values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Integrated the predicted values back into the original dataset.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 b="1">
                <a:ea typeface="+mn-lt"/>
                <a:cs typeface="+mn-lt"/>
              </a:rPr>
              <a:t>Step 5: Performed imputation on specific columns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Applied the imputation process on the "Program Name" and "Type of Program" columns.</a:t>
            </a:r>
            <a:endParaRPr lang="en-US"/>
          </a:p>
          <a:p>
            <a:pPr lvl="1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022C5-872E-C171-1AD5-43FE78602F33}"/>
              </a:ext>
            </a:extLst>
          </p:cNvPr>
          <p:cNvSpPr txBox="1"/>
          <p:nvPr/>
        </p:nvSpPr>
        <p:spPr>
          <a:xfrm>
            <a:off x="2708459" y="5394608"/>
            <a:ext cx="30275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b="1"/>
              <a:t>Type of Program column:</a:t>
            </a:r>
          </a:p>
          <a:p>
            <a:pPr marL="0" lvl="1" indent="-285750">
              <a:buFont typeface="Arial,Sans-Serif"/>
              <a:buChar char="•"/>
            </a:pPr>
            <a:r>
              <a:rPr lang="en-US"/>
              <a:t>Accuracy: 0.9126</a:t>
            </a: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98A7D-2FEE-B9CB-23F2-B7111BE3BAFA}"/>
              </a:ext>
            </a:extLst>
          </p:cNvPr>
          <p:cNvSpPr txBox="1"/>
          <p:nvPr/>
        </p:nvSpPr>
        <p:spPr>
          <a:xfrm>
            <a:off x="6329206" y="5421586"/>
            <a:ext cx="2649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Program Name column:</a:t>
            </a:r>
          </a:p>
          <a:p>
            <a:pPr marL="0" lvl="1" indent="-285750">
              <a:buFont typeface="Arial,Sans-Serif"/>
              <a:buChar char="•"/>
            </a:pPr>
            <a:r>
              <a:rPr lang="en-US"/>
              <a:t>Accuracy: 0.9517</a:t>
            </a:r>
          </a:p>
        </p:txBody>
      </p:sp>
      <p:pic>
        <p:nvPicPr>
          <p:cNvPr id="12" name="Picture 1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EF25FC3-EE36-F602-6451-4B9405309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37037"/>
          <a:stretch/>
        </p:blipFill>
        <p:spPr>
          <a:xfrm>
            <a:off x="0" y="6332219"/>
            <a:ext cx="164592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1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9A35-1C23-919D-E5E5-98D8F48CE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573" y="142240"/>
            <a:ext cx="5376227" cy="2021746"/>
          </a:xfrm>
        </p:spPr>
        <p:txBody>
          <a:bodyPr anchor="b">
            <a:normAutofit/>
          </a:bodyPr>
          <a:lstStyle/>
          <a:p>
            <a:r>
              <a:rPr lang="en-US"/>
              <a:t>GUIDING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FF244-A1D4-547D-48D2-9F1E7498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814" y="6280298"/>
            <a:ext cx="533399" cy="3491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DBFFB2-86D9-4B8F-A59A-553A60B94BBE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7DB3D-80FC-467F-7511-143B38358D4F}"/>
              </a:ext>
            </a:extLst>
          </p:cNvPr>
          <p:cNvSpPr/>
          <p:nvPr/>
        </p:nvSpPr>
        <p:spPr>
          <a:xfrm>
            <a:off x="233680" y="3149506"/>
            <a:ext cx="2326640" cy="1087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>
                <a:solidFill>
                  <a:schemeClr val="tx2"/>
                </a:solidFill>
              </a:rPr>
              <a:t>7</a:t>
            </a:r>
          </a:p>
          <a:p>
            <a:pPr algn="ctr"/>
            <a:r>
              <a:rPr lang="en-IN"/>
              <a:t>Program Types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C124AC-4C11-28A0-D970-82A3F66A42AD}"/>
              </a:ext>
            </a:extLst>
          </p:cNvPr>
          <p:cNvSpPr/>
          <p:nvPr/>
        </p:nvSpPr>
        <p:spPr>
          <a:xfrm>
            <a:off x="2722880" y="4236626"/>
            <a:ext cx="2326640" cy="10871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>
                <a:solidFill>
                  <a:schemeClr val="tx2"/>
                </a:solidFill>
              </a:rPr>
              <a:t>1004</a:t>
            </a:r>
          </a:p>
          <a:p>
            <a:pPr algn="ctr"/>
            <a:r>
              <a:rPr lang="en-IN"/>
              <a:t>Unique Programs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C9DF7A-7BF8-95FE-A1F9-9EA80D469C87}"/>
              </a:ext>
            </a:extLst>
          </p:cNvPr>
          <p:cNvSpPr/>
          <p:nvPr/>
        </p:nvSpPr>
        <p:spPr>
          <a:xfrm>
            <a:off x="5049520" y="5399851"/>
            <a:ext cx="2326640" cy="108712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>
                <a:solidFill>
                  <a:schemeClr val="tx2"/>
                </a:solidFill>
              </a:rPr>
              <a:t>14</a:t>
            </a:r>
          </a:p>
          <a:p>
            <a:pPr algn="ctr"/>
            <a:r>
              <a:rPr lang="en-IN"/>
              <a:t>Inspection Types</a:t>
            </a:r>
          </a:p>
        </p:txBody>
      </p:sp>
    </p:spTree>
    <p:extLst>
      <p:ext uri="{BB962C8B-B14F-4D97-AF65-F5344CB8AC3E}">
        <p14:creationId xmlns:p14="http://schemas.microsoft.com/office/powerpoint/2010/main" val="1324829865"/>
      </p:ext>
    </p:extLst>
  </p:cSld>
  <p:clrMapOvr>
    <a:masterClrMapping/>
  </p:clrMapOvr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B0C09C57B82C458F8E27E2DDBA3039" ma:contentTypeVersion="4" ma:contentTypeDescription="Create a new document." ma:contentTypeScope="" ma:versionID="c46c8734df0dd2ecd8cca290d3c1c15f">
  <xsd:schema xmlns:xsd="http://www.w3.org/2001/XMLSchema" xmlns:xs="http://www.w3.org/2001/XMLSchema" xmlns:p="http://schemas.microsoft.com/office/2006/metadata/properties" xmlns:ns2="596d1b00-6e0b-4f8e-a9f9-5bd6381781f5" targetNamespace="http://schemas.microsoft.com/office/2006/metadata/properties" ma:root="true" ma:fieldsID="9b4da04a089b42e0e5a2927f2e256493" ns2:_="">
    <xsd:import namespace="596d1b00-6e0b-4f8e-a9f9-5bd6381781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d1b00-6e0b-4f8e-a9f9-5bd638178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578781-D5CE-4899-B14B-1B57F282F6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C36D2C-6BDE-4AEC-9254-89F7DFEBA13F}">
  <ds:schemaRefs>
    <ds:schemaRef ds:uri="596d1b00-6e0b-4f8e-a9f9-5bd6381781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8BDAE5-D466-47B2-AC61-B76ED9C06CC8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596d1b00-6e0b-4f8e-a9f9-5bd6381781f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1752</Words>
  <Application>Microsoft Office PowerPoint</Application>
  <PresentationFormat>Widescreen</PresentationFormat>
  <Paragraphs>272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Arial,Sans-Serif</vt:lpstr>
      <vt:lpstr>Euphemia</vt:lpstr>
      <vt:lpstr>Wingdings</vt:lpstr>
      <vt:lpstr>Children Playing 16x9</vt:lpstr>
      <vt:lpstr>Unlocking Insights in Calgary Child Care Program Compliance: An Analytical Approach</vt:lpstr>
      <vt:lpstr>Introduction</vt:lpstr>
      <vt:lpstr>PowerPoint Presentation</vt:lpstr>
      <vt:lpstr>Child Care Information Dataset</vt:lpstr>
      <vt:lpstr>Data Fields and Its Significance</vt:lpstr>
      <vt:lpstr>Data Model with Supporting Datasets</vt:lpstr>
      <vt:lpstr>Data Cleaning and Transformation</vt:lpstr>
      <vt:lpstr>Data Preprocessing- Iterative Imputation</vt:lpstr>
      <vt:lpstr>GUIDING QUESTIONS</vt:lpstr>
      <vt:lpstr>Program Types and its distribution in Calgary</vt:lpstr>
      <vt:lpstr>Year on Year Inspections and its Non- Compliance Trends</vt:lpstr>
      <vt:lpstr>Inspections Reasons frequency with Program Type</vt:lpstr>
      <vt:lpstr>Inspection Frequency (in Days) V/S Program Type</vt:lpstr>
      <vt:lpstr>Understanding the Non-Compliance% spread by Quadrant for better Choices</vt:lpstr>
      <vt:lpstr>Program Inspections and Non-Compliance against Communities</vt:lpstr>
      <vt:lpstr>Analyzing Regulatory Compliance –License Cancellation</vt:lpstr>
      <vt:lpstr>MACHINE LEARNING</vt:lpstr>
      <vt:lpstr>Text Analysis – Identification of Reasons in Non-Compliance Programs</vt:lpstr>
      <vt:lpstr>Sentimental Analysis on Non - Compliance</vt:lpstr>
      <vt:lpstr>LDA Topic Modeling and its insights on Non-Compliance Reasons</vt:lpstr>
      <vt:lpstr>LDA Insights</vt:lpstr>
      <vt:lpstr>LDA insights</vt:lpstr>
      <vt:lpstr>LDA Over the Time</vt:lpstr>
      <vt:lpstr>Predictive Analysis of Non-Compliance: </vt:lpstr>
      <vt:lpstr>Model Results and Predictions</vt:lpstr>
      <vt:lpstr>Conclusion</vt:lpstr>
      <vt:lpstr>References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Venkateshwaran Balu Soundararajan</dc:creator>
  <cp:lastModifiedBy>Venkateshwaran Balu Soundararajan</cp:lastModifiedBy>
  <cp:revision>4</cp:revision>
  <dcterms:created xsi:type="dcterms:W3CDTF">2025-02-09T18:27:38Z</dcterms:created>
  <dcterms:modified xsi:type="dcterms:W3CDTF">2025-03-07T19:17:31Z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0x01010073B0C09C57B82C458F8E27E2DDBA3039</vt:lpwstr>
  </property>
</Properties>
</file>